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12.jpg" ContentType="image/jpeg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14" r:id="rId2"/>
    <p:sldId id="260" r:id="rId3"/>
    <p:sldId id="259" r:id="rId4"/>
    <p:sldId id="313" r:id="rId5"/>
    <p:sldId id="306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308" r:id="rId14"/>
    <p:sldId id="310" r:id="rId15"/>
    <p:sldId id="315" r:id="rId16"/>
  </p:sldIdLst>
  <p:sldSz cx="10693400" cy="7562850"/>
  <p:notesSz cx="10693400" cy="75628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1392" y="60"/>
      </p:cViewPr>
      <p:guideLst>
        <p:guide orient="horz" pos="288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bhijit Siddhartha" userId="22547c72-2740-4383-b440-89dc3f65e95c" providerId="ADAL" clId="{5B98F26D-5105-4F2C-80C5-2D370DEF62E6}"/>
    <pc:docChg chg="delSld">
      <pc:chgData name="Abhijit Siddhartha" userId="22547c72-2740-4383-b440-89dc3f65e95c" providerId="ADAL" clId="{5B98F26D-5105-4F2C-80C5-2D370DEF62E6}" dt="2025-12-23T12:04:08.604" v="12" actId="2696"/>
      <pc:docMkLst>
        <pc:docMk/>
      </pc:docMkLst>
      <pc:sldChg chg="del">
        <pc:chgData name="Abhijit Siddhartha" userId="22547c72-2740-4383-b440-89dc3f65e95c" providerId="ADAL" clId="{5B98F26D-5105-4F2C-80C5-2D370DEF62E6}" dt="2025-12-23T12:04:05.261" v="11" actId="2696"/>
        <pc:sldMkLst>
          <pc:docMk/>
          <pc:sldMk cId="2947888950" sldId="283"/>
        </pc:sldMkLst>
      </pc:sldChg>
      <pc:sldChg chg="del">
        <pc:chgData name="Abhijit Siddhartha" userId="22547c72-2740-4383-b440-89dc3f65e95c" providerId="ADAL" clId="{5B98F26D-5105-4F2C-80C5-2D370DEF62E6}" dt="2025-12-23T12:04:00.227" v="10" actId="2696"/>
        <pc:sldMkLst>
          <pc:docMk/>
          <pc:sldMk cId="807289473" sldId="285"/>
        </pc:sldMkLst>
      </pc:sldChg>
      <pc:sldChg chg="del">
        <pc:chgData name="Abhijit Siddhartha" userId="22547c72-2740-4383-b440-89dc3f65e95c" providerId="ADAL" clId="{5B98F26D-5105-4F2C-80C5-2D370DEF62E6}" dt="2025-12-23T12:04:08.604" v="12" actId="2696"/>
        <pc:sldMkLst>
          <pc:docMk/>
          <pc:sldMk cId="2749598972" sldId="289"/>
        </pc:sldMkLst>
      </pc:sldChg>
      <pc:sldChg chg="del">
        <pc:chgData name="Abhijit Siddhartha" userId="22547c72-2740-4383-b440-89dc3f65e95c" providerId="ADAL" clId="{5B98F26D-5105-4F2C-80C5-2D370DEF62E6}" dt="2025-12-23T12:02:05.756" v="0" actId="2696"/>
        <pc:sldMkLst>
          <pc:docMk/>
          <pc:sldMk cId="3473751238" sldId="299"/>
        </pc:sldMkLst>
      </pc:sldChg>
      <pc:sldChg chg="del">
        <pc:chgData name="Abhijit Siddhartha" userId="22547c72-2740-4383-b440-89dc3f65e95c" providerId="ADAL" clId="{5B98F26D-5105-4F2C-80C5-2D370DEF62E6}" dt="2025-12-23T12:02:12.623" v="1" actId="2696"/>
        <pc:sldMkLst>
          <pc:docMk/>
          <pc:sldMk cId="3636343495" sldId="300"/>
        </pc:sldMkLst>
      </pc:sldChg>
      <pc:sldChg chg="del">
        <pc:chgData name="Abhijit Siddhartha" userId="22547c72-2740-4383-b440-89dc3f65e95c" providerId="ADAL" clId="{5B98F26D-5105-4F2C-80C5-2D370DEF62E6}" dt="2025-12-23T12:02:24.175" v="2" actId="2696"/>
        <pc:sldMkLst>
          <pc:docMk/>
          <pc:sldMk cId="1440270190" sldId="301"/>
        </pc:sldMkLst>
      </pc:sldChg>
      <pc:sldChg chg="del">
        <pc:chgData name="Abhijit Siddhartha" userId="22547c72-2740-4383-b440-89dc3f65e95c" providerId="ADAL" clId="{5B98F26D-5105-4F2C-80C5-2D370DEF62E6}" dt="2025-12-23T12:02:36.555" v="3" actId="2696"/>
        <pc:sldMkLst>
          <pc:docMk/>
          <pc:sldMk cId="4100506782" sldId="302"/>
        </pc:sldMkLst>
      </pc:sldChg>
      <pc:sldChg chg="del">
        <pc:chgData name="Abhijit Siddhartha" userId="22547c72-2740-4383-b440-89dc3f65e95c" providerId="ADAL" clId="{5B98F26D-5105-4F2C-80C5-2D370DEF62E6}" dt="2025-12-23T12:02:40.051" v="4" actId="2696"/>
        <pc:sldMkLst>
          <pc:docMk/>
          <pc:sldMk cId="567660213" sldId="303"/>
        </pc:sldMkLst>
      </pc:sldChg>
      <pc:sldChg chg="del">
        <pc:chgData name="Abhijit Siddhartha" userId="22547c72-2740-4383-b440-89dc3f65e95c" providerId="ADAL" clId="{5B98F26D-5105-4F2C-80C5-2D370DEF62E6}" dt="2025-12-23T12:02:47.890" v="5" actId="2696"/>
        <pc:sldMkLst>
          <pc:docMk/>
          <pc:sldMk cId="1314284150" sldId="304"/>
        </pc:sldMkLst>
      </pc:sldChg>
      <pc:sldChg chg="del">
        <pc:chgData name="Abhijit Siddhartha" userId="22547c72-2740-4383-b440-89dc3f65e95c" providerId="ADAL" clId="{5B98F26D-5105-4F2C-80C5-2D370DEF62E6}" dt="2025-12-23T12:03:38.397" v="7" actId="2696"/>
        <pc:sldMkLst>
          <pc:docMk/>
          <pc:sldMk cId="487093533" sldId="307"/>
        </pc:sldMkLst>
      </pc:sldChg>
      <pc:sldChg chg="del">
        <pc:chgData name="Abhijit Siddhartha" userId="22547c72-2740-4383-b440-89dc3f65e95c" providerId="ADAL" clId="{5B98F26D-5105-4F2C-80C5-2D370DEF62E6}" dt="2025-12-23T12:03:28.445" v="6" actId="2696"/>
        <pc:sldMkLst>
          <pc:docMk/>
          <pc:sldMk cId="919875856" sldId="309"/>
        </pc:sldMkLst>
      </pc:sldChg>
      <pc:sldChg chg="del">
        <pc:chgData name="Abhijit Siddhartha" userId="22547c72-2740-4383-b440-89dc3f65e95c" providerId="ADAL" clId="{5B98F26D-5105-4F2C-80C5-2D370DEF62E6}" dt="2025-12-23T12:03:56.078" v="9" actId="2696"/>
        <pc:sldMkLst>
          <pc:docMk/>
          <pc:sldMk cId="2101784708" sldId="311"/>
        </pc:sldMkLst>
      </pc:sldChg>
      <pc:sldChg chg="del">
        <pc:chgData name="Abhijit Siddhartha" userId="22547c72-2740-4383-b440-89dc3f65e95c" providerId="ADAL" clId="{5B98F26D-5105-4F2C-80C5-2D370DEF62E6}" dt="2025-12-23T12:03:46.302" v="8" actId="2696"/>
        <pc:sldMkLst>
          <pc:docMk/>
          <pc:sldMk cId="2983652870" sldId="312"/>
        </pc:sldMkLst>
      </pc:sldChg>
    </pc:docChg>
  </pc:docChgLst>
  <pc:docChgLst>
    <pc:chgData name="Abhijit Siddhartha" userId="22547c72-2740-4383-b440-89dc3f65e95c" providerId="ADAL" clId="{9FD20E21-10F9-48EC-9594-9997C7F67F31}"/>
    <pc:docChg chg="undo redo custSel addSld delSld modSld sldOrd">
      <pc:chgData name="Abhijit Siddhartha" userId="22547c72-2740-4383-b440-89dc3f65e95c" providerId="ADAL" clId="{9FD20E21-10F9-48EC-9594-9997C7F67F31}" dt="2025-05-10T08:45:57.279" v="691" actId="403"/>
      <pc:docMkLst>
        <pc:docMk/>
      </pc:docMkLst>
      <pc:sldChg chg="del">
        <pc:chgData name="Abhijit Siddhartha" userId="22547c72-2740-4383-b440-89dc3f65e95c" providerId="ADAL" clId="{9FD20E21-10F9-48EC-9594-9997C7F67F31}" dt="2025-05-08T07:33:24.019" v="559" actId="2696"/>
        <pc:sldMkLst>
          <pc:docMk/>
          <pc:sldMk cId="0" sldId="256"/>
        </pc:sldMkLst>
      </pc:sldChg>
      <pc:sldChg chg="del">
        <pc:chgData name="Abhijit Siddhartha" userId="22547c72-2740-4383-b440-89dc3f65e95c" providerId="ADAL" clId="{9FD20E21-10F9-48EC-9594-9997C7F67F31}" dt="2025-05-08T07:37:39.696" v="578" actId="47"/>
        <pc:sldMkLst>
          <pc:docMk/>
          <pc:sldMk cId="0" sldId="257"/>
        </pc:sldMkLst>
      </pc:sldChg>
      <pc:sldChg chg="addSp delSp modSp mod setBg setFolMasterObjs">
        <pc:chgData name="Abhijit Siddhartha" userId="22547c72-2740-4383-b440-89dc3f65e95c" providerId="ADAL" clId="{9FD20E21-10F9-48EC-9594-9997C7F67F31}" dt="2025-05-08T07:35:14.888" v="577" actId="26606"/>
        <pc:sldMkLst>
          <pc:docMk/>
          <pc:sldMk cId="0" sldId="260"/>
        </pc:sldMkLst>
      </pc:sldChg>
      <pc:sldChg chg="del">
        <pc:chgData name="Abhijit Siddhartha" userId="22547c72-2740-4383-b440-89dc3f65e95c" providerId="ADAL" clId="{9FD20E21-10F9-48EC-9594-9997C7F67F31}" dt="2025-05-08T07:10:04.703" v="375" actId="2696"/>
        <pc:sldMkLst>
          <pc:docMk/>
          <pc:sldMk cId="0" sldId="269"/>
        </pc:sldMkLst>
      </pc:sldChg>
      <pc:sldChg chg="del">
        <pc:chgData name="Abhijit Siddhartha" userId="22547c72-2740-4383-b440-89dc3f65e95c" providerId="ADAL" clId="{9FD20E21-10F9-48EC-9594-9997C7F67F31}" dt="2025-05-08T07:10:08.019" v="376" actId="2696"/>
        <pc:sldMkLst>
          <pc:docMk/>
          <pc:sldMk cId="0" sldId="270"/>
        </pc:sldMkLst>
      </pc:sldChg>
      <pc:sldChg chg="del">
        <pc:chgData name="Abhijit Siddhartha" userId="22547c72-2740-4383-b440-89dc3f65e95c" providerId="ADAL" clId="{9FD20E21-10F9-48EC-9594-9997C7F67F31}" dt="2025-05-08T06:41:37.866" v="199" actId="2696"/>
        <pc:sldMkLst>
          <pc:docMk/>
          <pc:sldMk cId="494546122" sldId="281"/>
        </pc:sldMkLst>
      </pc:sldChg>
      <pc:sldChg chg="del">
        <pc:chgData name="Abhijit Siddhartha" userId="22547c72-2740-4383-b440-89dc3f65e95c" providerId="ADAL" clId="{9FD20E21-10F9-48EC-9594-9997C7F67F31}" dt="2025-05-08T07:11:47.020" v="378" actId="2696"/>
        <pc:sldMkLst>
          <pc:docMk/>
          <pc:sldMk cId="3871000616" sldId="282"/>
        </pc:sldMkLst>
      </pc:sldChg>
      <pc:sldChg chg="addSp delSp modSp mod">
        <pc:chgData name="Abhijit Siddhartha" userId="22547c72-2740-4383-b440-89dc3f65e95c" providerId="ADAL" clId="{9FD20E21-10F9-48EC-9594-9997C7F67F31}" dt="2025-05-08T07:18:14.897" v="439" actId="26606"/>
        <pc:sldMkLst>
          <pc:docMk/>
          <pc:sldMk cId="2947888950" sldId="283"/>
        </pc:sldMkLst>
      </pc:sldChg>
      <pc:sldChg chg="addSp delSp modSp mod">
        <pc:chgData name="Abhijit Siddhartha" userId="22547c72-2740-4383-b440-89dc3f65e95c" providerId="ADAL" clId="{9FD20E21-10F9-48EC-9594-9997C7F67F31}" dt="2025-05-10T08:45:57.279" v="691" actId="403"/>
        <pc:sldMkLst>
          <pc:docMk/>
          <pc:sldMk cId="807289473" sldId="285"/>
        </pc:sldMkLst>
      </pc:sldChg>
      <pc:sldChg chg="addSp delSp modSp del mod">
        <pc:chgData name="Abhijit Siddhartha" userId="22547c72-2740-4383-b440-89dc3f65e95c" providerId="ADAL" clId="{9FD20E21-10F9-48EC-9594-9997C7F67F31}" dt="2025-05-08T08:01:50.042" v="663" actId="2696"/>
        <pc:sldMkLst>
          <pc:docMk/>
          <pc:sldMk cId="338470282" sldId="286"/>
        </pc:sldMkLst>
      </pc:sldChg>
      <pc:sldChg chg="del">
        <pc:chgData name="Abhijit Siddhartha" userId="22547c72-2740-4383-b440-89dc3f65e95c" providerId="ADAL" clId="{9FD20E21-10F9-48EC-9594-9997C7F67F31}" dt="2025-05-08T06:52:10.200" v="263" actId="2696"/>
        <pc:sldMkLst>
          <pc:docMk/>
          <pc:sldMk cId="3296496566" sldId="288"/>
        </pc:sldMkLst>
      </pc:sldChg>
      <pc:sldChg chg="addSp delSp modSp mod">
        <pc:chgData name="Abhijit Siddhartha" userId="22547c72-2740-4383-b440-89dc3f65e95c" providerId="ADAL" clId="{9FD20E21-10F9-48EC-9594-9997C7F67F31}" dt="2025-05-08T07:43:00.265" v="632" actId="5793"/>
        <pc:sldMkLst>
          <pc:docMk/>
          <pc:sldMk cId="2749598972" sldId="289"/>
        </pc:sldMkLst>
      </pc:sldChg>
      <pc:sldChg chg="del">
        <pc:chgData name="Abhijit Siddhartha" userId="22547c72-2740-4383-b440-89dc3f65e95c" providerId="ADAL" clId="{9FD20E21-10F9-48EC-9594-9997C7F67F31}" dt="2025-05-08T06:25:45.261" v="74" actId="2696"/>
        <pc:sldMkLst>
          <pc:docMk/>
          <pc:sldMk cId="4192725124" sldId="292"/>
        </pc:sldMkLst>
      </pc:sldChg>
      <pc:sldChg chg="add del">
        <pc:chgData name="Abhijit Siddhartha" userId="22547c72-2740-4383-b440-89dc3f65e95c" providerId="ADAL" clId="{9FD20E21-10F9-48EC-9594-9997C7F67F31}" dt="2025-05-08T06:32:45.731" v="157" actId="2696"/>
        <pc:sldMkLst>
          <pc:docMk/>
          <pc:sldMk cId="1155043454" sldId="293"/>
        </pc:sldMkLst>
      </pc:sldChg>
      <pc:sldChg chg="add del">
        <pc:chgData name="Abhijit Siddhartha" userId="22547c72-2740-4383-b440-89dc3f65e95c" providerId="ADAL" clId="{9FD20E21-10F9-48EC-9594-9997C7F67F31}" dt="2025-05-08T06:45:09.512" v="224" actId="2696"/>
        <pc:sldMkLst>
          <pc:docMk/>
          <pc:sldMk cId="2850127192" sldId="296"/>
        </pc:sldMkLst>
      </pc:sldChg>
      <pc:sldChg chg="del">
        <pc:chgData name="Abhijit Siddhartha" userId="22547c72-2740-4383-b440-89dc3f65e95c" providerId="ADAL" clId="{9FD20E21-10F9-48EC-9594-9997C7F67F31}" dt="2025-05-08T06:54:43.522" v="288" actId="2696"/>
        <pc:sldMkLst>
          <pc:docMk/>
          <pc:sldMk cId="3859798202" sldId="297"/>
        </pc:sldMkLst>
      </pc:sldChg>
      <pc:sldChg chg="del">
        <pc:chgData name="Abhijit Siddhartha" userId="22547c72-2740-4383-b440-89dc3f65e95c" providerId="ADAL" clId="{9FD20E21-10F9-48EC-9594-9997C7F67F31}" dt="2025-05-08T06:56:50.946" v="316" actId="2696"/>
        <pc:sldMkLst>
          <pc:docMk/>
          <pc:sldMk cId="296816195" sldId="298"/>
        </pc:sldMkLst>
      </pc:sldChg>
      <pc:sldChg chg="addSp delSp modSp mod">
        <pc:chgData name="Abhijit Siddhartha" userId="22547c72-2740-4383-b440-89dc3f65e95c" providerId="ADAL" clId="{9FD20E21-10F9-48EC-9594-9997C7F67F31}" dt="2025-05-08T06:32:37.868" v="155" actId="767"/>
        <pc:sldMkLst>
          <pc:docMk/>
          <pc:sldMk cId="3473751238" sldId="299"/>
        </pc:sldMkLst>
      </pc:sldChg>
      <pc:sldChg chg="addSp delSp modSp del mod setBg">
        <pc:chgData name="Abhijit Siddhartha" userId="22547c72-2740-4383-b440-89dc3f65e95c" providerId="ADAL" clId="{9FD20E21-10F9-48EC-9594-9997C7F67F31}" dt="2025-05-08T07:09:07.744" v="373" actId="2696"/>
        <pc:sldMkLst>
          <pc:docMk/>
          <pc:sldMk cId="2131696418" sldId="305"/>
        </pc:sldMkLst>
      </pc:sldChg>
      <pc:sldChg chg="addSp delSp modSp new mod setBg">
        <pc:chgData name="Abhijit Siddhartha" userId="22547c72-2740-4383-b440-89dc3f65e95c" providerId="ADAL" clId="{9FD20E21-10F9-48EC-9594-9997C7F67F31}" dt="2025-05-08T07:09:23.814" v="374"/>
        <pc:sldMkLst>
          <pc:docMk/>
          <pc:sldMk cId="975175565" sldId="306"/>
        </pc:sldMkLst>
      </pc:sldChg>
      <pc:sldChg chg="addSp delSp modSp new mod setBg">
        <pc:chgData name="Abhijit Siddhartha" userId="22547c72-2740-4383-b440-89dc3f65e95c" providerId="ADAL" clId="{9FD20E21-10F9-48EC-9594-9997C7F67F31}" dt="2025-05-08T07:04:53.160" v="337"/>
        <pc:sldMkLst>
          <pc:docMk/>
          <pc:sldMk cId="487093533" sldId="307"/>
        </pc:sldMkLst>
      </pc:sldChg>
      <pc:sldChg chg="addSp delSp modSp new del mod">
        <pc:chgData name="Abhijit Siddhartha" userId="22547c72-2740-4383-b440-89dc3f65e95c" providerId="ADAL" clId="{9FD20E21-10F9-48EC-9594-9997C7F67F31}" dt="2025-05-08T06:37:22.260" v="172" actId="2696"/>
        <pc:sldMkLst>
          <pc:docMk/>
          <pc:sldMk cId="1400450524" sldId="308"/>
        </pc:sldMkLst>
      </pc:sldChg>
      <pc:sldChg chg="addSp delSp modSp new mod setBg">
        <pc:chgData name="Abhijit Siddhartha" userId="22547c72-2740-4383-b440-89dc3f65e95c" providerId="ADAL" clId="{9FD20E21-10F9-48EC-9594-9997C7F67F31}" dt="2025-05-08T07:10:33.009" v="377"/>
        <pc:sldMkLst>
          <pc:docMk/>
          <pc:sldMk cId="2845327329" sldId="308"/>
        </pc:sldMkLst>
      </pc:sldChg>
      <pc:sldChg chg="addSp delSp modSp new mod setBg">
        <pc:chgData name="Abhijit Siddhartha" userId="22547c72-2740-4383-b440-89dc3f65e95c" providerId="ADAL" clId="{9FD20E21-10F9-48EC-9594-9997C7F67F31}" dt="2025-05-08T07:04:35.499" v="336"/>
        <pc:sldMkLst>
          <pc:docMk/>
          <pc:sldMk cId="919875856" sldId="309"/>
        </pc:sldMkLst>
      </pc:sldChg>
      <pc:sldChg chg="addSp delSp modSp new mod setBg">
        <pc:chgData name="Abhijit Siddhartha" userId="22547c72-2740-4383-b440-89dc3f65e95c" providerId="ADAL" clId="{9FD20E21-10F9-48EC-9594-9997C7F67F31}" dt="2025-05-08T06:53:59.490" v="287" actId="26606"/>
        <pc:sldMkLst>
          <pc:docMk/>
          <pc:sldMk cId="287826083" sldId="310"/>
        </pc:sldMkLst>
      </pc:sldChg>
      <pc:sldChg chg="addSp delSp modSp new mod setBg">
        <pc:chgData name="Abhijit Siddhartha" userId="22547c72-2740-4383-b440-89dc3f65e95c" providerId="ADAL" clId="{9FD20E21-10F9-48EC-9594-9997C7F67F31}" dt="2025-05-08T06:56:10.138" v="315" actId="26606"/>
        <pc:sldMkLst>
          <pc:docMk/>
          <pc:sldMk cId="2101784708" sldId="311"/>
        </pc:sldMkLst>
      </pc:sldChg>
      <pc:sldChg chg="addSp delSp modSp new mod setBg">
        <pc:chgData name="Abhijit Siddhartha" userId="22547c72-2740-4383-b440-89dc3f65e95c" providerId="ADAL" clId="{9FD20E21-10F9-48EC-9594-9997C7F67F31}" dt="2025-05-08T06:59:08.014" v="332" actId="26606"/>
        <pc:sldMkLst>
          <pc:docMk/>
          <pc:sldMk cId="2983652870" sldId="312"/>
        </pc:sldMkLst>
      </pc:sldChg>
      <pc:sldChg chg="addSp delSp modSp new mod setBg">
        <pc:chgData name="Abhijit Siddhartha" userId="22547c72-2740-4383-b440-89dc3f65e95c" providerId="ADAL" clId="{9FD20E21-10F9-48EC-9594-9997C7F67F31}" dt="2025-05-08T07:08:42.613" v="372" actId="313"/>
        <pc:sldMkLst>
          <pc:docMk/>
          <pc:sldMk cId="38407854" sldId="313"/>
        </pc:sldMkLst>
      </pc:sldChg>
      <pc:sldChg chg="addSp delSp modSp new mod ord setBg addAnim delAnim">
        <pc:chgData name="Abhijit Siddhartha" userId="22547c72-2740-4383-b440-89dc3f65e95c" providerId="ADAL" clId="{9FD20E21-10F9-48EC-9594-9997C7F67F31}" dt="2025-05-08T07:32:42.785" v="557" actId="26606"/>
        <pc:sldMkLst>
          <pc:docMk/>
          <pc:sldMk cId="2636104095" sldId="314"/>
        </pc:sldMkLst>
      </pc:sldChg>
      <pc:sldChg chg="addSp modSp new del mod setBg">
        <pc:chgData name="Abhijit Siddhartha" userId="22547c72-2740-4383-b440-89dc3f65e95c" providerId="ADAL" clId="{9FD20E21-10F9-48EC-9594-9997C7F67F31}" dt="2025-05-08T07:33:13.022" v="558" actId="2696"/>
        <pc:sldMkLst>
          <pc:docMk/>
          <pc:sldMk cId="2257176016" sldId="315"/>
        </pc:sldMkLst>
      </pc:sldChg>
      <pc:sldChg chg="addSp delSp modSp new mod setBg">
        <pc:chgData name="Abhijit Siddhartha" userId="22547c72-2740-4383-b440-89dc3f65e95c" providerId="ADAL" clId="{9FD20E21-10F9-48EC-9594-9997C7F67F31}" dt="2025-05-08T08:04:00.741" v="664" actId="26606"/>
        <pc:sldMkLst>
          <pc:docMk/>
          <pc:sldMk cId="2374902627" sldId="315"/>
        </pc:sldMkLst>
      </pc:sldChg>
      <pc:sldChg chg="new del">
        <pc:chgData name="Abhijit Siddhartha" userId="22547c72-2740-4383-b440-89dc3f65e95c" providerId="ADAL" clId="{9FD20E21-10F9-48EC-9594-9997C7F67F31}" dt="2025-05-08T08:00:21.845" v="649" actId="2696"/>
        <pc:sldMkLst>
          <pc:docMk/>
          <pc:sldMk cId="3371270718" sldId="315"/>
        </pc:sldMkLst>
      </pc:sldChg>
      <pc:sldChg chg="new del">
        <pc:chgData name="Abhijit Siddhartha" userId="22547c72-2740-4383-b440-89dc3f65e95c" providerId="ADAL" clId="{9FD20E21-10F9-48EC-9594-9997C7F67F31}" dt="2025-05-08T08:00:16.813" v="648" actId="2696"/>
        <pc:sldMkLst>
          <pc:docMk/>
          <pc:sldMk cId="3598437735" sldId="316"/>
        </pc:sldMkLst>
      </pc:sldChg>
    </pc:docChg>
  </pc:docChgLst>
  <pc:docChgLst>
    <pc:chgData name="Abhijit Siddhartha" userId="22547c72-2740-4383-b440-89dc3f65e95c" providerId="ADAL" clId="{92EB7B96-761A-4AD4-8885-AE060CD19A98}"/>
    <pc:docChg chg="addSld delSld">
      <pc:chgData name="Abhijit Siddhartha" userId="22547c72-2740-4383-b440-89dc3f65e95c" providerId="ADAL" clId="{92EB7B96-761A-4AD4-8885-AE060CD19A98}" dt="2025-05-08T05:46:34.411" v="4" actId="680"/>
      <pc:docMkLst>
        <pc:docMk/>
      </pc:docMkLst>
      <pc:sldChg chg="new">
        <pc:chgData name="Abhijit Siddhartha" userId="22547c72-2740-4383-b440-89dc3f65e95c" providerId="ADAL" clId="{92EB7B96-761A-4AD4-8885-AE060CD19A98}" dt="2025-05-08T05:46:34.411" v="4" actId="680"/>
        <pc:sldMkLst>
          <pc:docMk/>
          <pc:sldMk cId="2131696418" sldId="305"/>
        </pc:sldMkLst>
      </pc:sldChg>
      <pc:sldChg chg="del">
        <pc:chgData name="Abhijit Siddhartha" userId="22547c72-2740-4383-b440-89dc3f65e95c" providerId="ADAL" clId="{92EB7B96-761A-4AD4-8885-AE060CD19A98}" dt="2025-05-08T05:44:05.141" v="0" actId="2696"/>
        <pc:sldMkLst>
          <pc:docMk/>
          <pc:sldMk cId="2503544159" sldId="305"/>
        </pc:sldMkLst>
      </pc:sldChg>
      <pc:sldChg chg="del">
        <pc:chgData name="Abhijit Siddhartha" userId="22547c72-2740-4383-b440-89dc3f65e95c" providerId="ADAL" clId="{92EB7B96-761A-4AD4-8885-AE060CD19A98}" dt="2025-05-08T05:44:16.091" v="2" actId="2696"/>
        <pc:sldMkLst>
          <pc:docMk/>
          <pc:sldMk cId="4072929232" sldId="306"/>
        </pc:sldMkLst>
      </pc:sldChg>
      <pc:sldChg chg="del">
        <pc:chgData name="Abhijit Siddhartha" userId="22547c72-2740-4383-b440-89dc3f65e95c" providerId="ADAL" clId="{92EB7B96-761A-4AD4-8885-AE060CD19A98}" dt="2025-05-08T05:44:19.182" v="3" actId="2696"/>
        <pc:sldMkLst>
          <pc:docMk/>
          <pc:sldMk cId="3371517566" sldId="307"/>
        </pc:sldMkLst>
      </pc:sldChg>
      <pc:sldChg chg="del">
        <pc:chgData name="Abhijit Siddhartha" userId="22547c72-2740-4383-b440-89dc3f65e95c" providerId="ADAL" clId="{92EB7B96-761A-4AD4-8885-AE060CD19A98}" dt="2025-05-08T05:44:09.942" v="1" actId="2696"/>
        <pc:sldMkLst>
          <pc:docMk/>
          <pc:sldMk cId="930483531" sldId="308"/>
        </pc:sldMkLst>
      </pc:sldChg>
    </pc:docChg>
  </pc:docChgLst>
  <pc:docChgLst>
    <pc:chgData name="Abhijit Siddhartha" userId="22547c72-2740-4383-b440-89dc3f65e95c" providerId="ADAL" clId="{F327E567-E226-497D-8D3C-E63A1610C5FE}"/>
    <pc:docChg chg="undo custSel addSld modSld">
      <pc:chgData name="Abhijit Siddhartha" userId="22547c72-2740-4383-b440-89dc3f65e95c" providerId="ADAL" clId="{F327E567-E226-497D-8D3C-E63A1610C5FE}" dt="2025-01-27T11:39:10.517" v="588" actId="20577"/>
      <pc:docMkLst>
        <pc:docMk/>
      </pc:docMkLst>
      <pc:sldChg chg="addSp delSp modSp mod">
        <pc:chgData name="Abhijit Siddhartha" userId="22547c72-2740-4383-b440-89dc3f65e95c" providerId="ADAL" clId="{F327E567-E226-497D-8D3C-E63A1610C5FE}" dt="2025-01-27T10:31:34.841" v="56" actId="26606"/>
        <pc:sldMkLst>
          <pc:docMk/>
          <pc:sldMk cId="494546122" sldId="281"/>
        </pc:sldMkLst>
      </pc:sldChg>
      <pc:sldChg chg="addSp delSp modSp mod">
        <pc:chgData name="Abhijit Siddhartha" userId="22547c72-2740-4383-b440-89dc3f65e95c" providerId="ADAL" clId="{F327E567-E226-497D-8D3C-E63A1610C5FE}" dt="2025-01-27T10:53:20.043" v="440" actId="20577"/>
        <pc:sldMkLst>
          <pc:docMk/>
          <pc:sldMk cId="3871000616" sldId="282"/>
        </pc:sldMkLst>
      </pc:sldChg>
      <pc:sldChg chg="addSp delSp modSp mod">
        <pc:chgData name="Abhijit Siddhartha" userId="22547c72-2740-4383-b440-89dc3f65e95c" providerId="ADAL" clId="{F327E567-E226-497D-8D3C-E63A1610C5FE}" dt="2025-01-27T10:59:23.131" v="581" actId="26606"/>
        <pc:sldMkLst>
          <pc:docMk/>
          <pc:sldMk cId="2947888950" sldId="283"/>
        </pc:sldMkLst>
      </pc:sldChg>
      <pc:sldChg chg="addSp delSp modSp mod">
        <pc:chgData name="Abhijit Siddhartha" userId="22547c72-2740-4383-b440-89dc3f65e95c" providerId="ADAL" clId="{F327E567-E226-497D-8D3C-E63A1610C5FE}" dt="2025-01-27T10:59:06.187" v="580" actId="26606"/>
        <pc:sldMkLst>
          <pc:docMk/>
          <pc:sldMk cId="807289473" sldId="285"/>
        </pc:sldMkLst>
      </pc:sldChg>
      <pc:sldChg chg="addSp delSp modSp mod">
        <pc:chgData name="Abhijit Siddhartha" userId="22547c72-2740-4383-b440-89dc3f65e95c" providerId="ADAL" clId="{F327E567-E226-497D-8D3C-E63A1610C5FE}" dt="2025-01-27T10:32:31.492" v="61"/>
        <pc:sldMkLst>
          <pc:docMk/>
          <pc:sldMk cId="3296496566" sldId="288"/>
        </pc:sldMkLst>
      </pc:sldChg>
      <pc:sldChg chg="addSp delSp modSp mod">
        <pc:chgData name="Abhijit Siddhartha" userId="22547c72-2740-4383-b440-89dc3f65e95c" providerId="ADAL" clId="{F327E567-E226-497D-8D3C-E63A1610C5FE}" dt="2025-01-27T10:41:38.741" v="101" actId="26606"/>
        <pc:sldMkLst>
          <pc:docMk/>
          <pc:sldMk cId="2749598972" sldId="289"/>
        </pc:sldMkLst>
      </pc:sldChg>
      <pc:sldChg chg="addSp delSp modSp mod">
        <pc:chgData name="Abhijit Siddhartha" userId="22547c72-2740-4383-b440-89dc3f65e95c" providerId="ADAL" clId="{F327E567-E226-497D-8D3C-E63A1610C5FE}" dt="2025-01-27T10:54:39.449" v="448" actId="26606"/>
        <pc:sldMkLst>
          <pc:docMk/>
          <pc:sldMk cId="4192725124" sldId="292"/>
        </pc:sldMkLst>
      </pc:sldChg>
      <pc:sldChg chg="addSp delSp modSp mod">
        <pc:chgData name="Abhijit Siddhartha" userId="22547c72-2740-4383-b440-89dc3f65e95c" providerId="ADAL" clId="{F327E567-E226-497D-8D3C-E63A1610C5FE}" dt="2025-01-27T10:54:31.443" v="447" actId="26606"/>
        <pc:sldMkLst>
          <pc:docMk/>
          <pc:sldMk cId="1155043454" sldId="293"/>
        </pc:sldMkLst>
      </pc:sldChg>
      <pc:sldChg chg="addSp delSp modSp mod">
        <pc:chgData name="Abhijit Siddhartha" userId="22547c72-2740-4383-b440-89dc3f65e95c" providerId="ADAL" clId="{F327E567-E226-497D-8D3C-E63A1610C5FE}" dt="2025-01-27T11:39:10.517" v="588" actId="20577"/>
        <pc:sldMkLst>
          <pc:docMk/>
          <pc:sldMk cId="2850127192" sldId="296"/>
        </pc:sldMkLst>
      </pc:sldChg>
      <pc:sldChg chg="addSp delSp modSp mod">
        <pc:chgData name="Abhijit Siddhartha" userId="22547c72-2740-4383-b440-89dc3f65e95c" providerId="ADAL" clId="{F327E567-E226-497D-8D3C-E63A1610C5FE}" dt="2025-01-27T10:32:17.863" v="60"/>
        <pc:sldMkLst>
          <pc:docMk/>
          <pc:sldMk cId="3859798202" sldId="297"/>
        </pc:sldMkLst>
      </pc:sldChg>
      <pc:sldChg chg="addSp delSp modSp mod">
        <pc:chgData name="Abhijit Siddhartha" userId="22547c72-2740-4383-b440-89dc3f65e95c" providerId="ADAL" clId="{F327E567-E226-497D-8D3C-E63A1610C5FE}" dt="2025-01-27T10:33:29.919" v="64"/>
        <pc:sldMkLst>
          <pc:docMk/>
          <pc:sldMk cId="296816195" sldId="298"/>
        </pc:sldMkLst>
      </pc:sldChg>
      <pc:sldChg chg="modSp mod">
        <pc:chgData name="Abhijit Siddhartha" userId="22547c72-2740-4383-b440-89dc3f65e95c" providerId="ADAL" clId="{F327E567-E226-497D-8D3C-E63A1610C5FE}" dt="2025-01-27T10:28:45.781" v="41" actId="14734"/>
        <pc:sldMkLst>
          <pc:docMk/>
          <pc:sldMk cId="2503544159" sldId="305"/>
        </pc:sldMkLst>
      </pc:sldChg>
      <pc:sldChg chg="add">
        <pc:chgData name="Abhijit Siddhartha" userId="22547c72-2740-4383-b440-89dc3f65e95c" providerId="ADAL" clId="{F327E567-E226-497D-8D3C-E63A1610C5FE}" dt="2025-01-27T11:14:14.524" v="582" actId="2890"/>
        <pc:sldMkLst>
          <pc:docMk/>
          <pc:sldMk cId="930483531" sldId="30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 u="sng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 u="sng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12/23/2025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 u="sng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12/23/2025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12/23/2025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7968" y="420165"/>
            <a:ext cx="8917463" cy="299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 u="sng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3" name="Rectangle 52">
            <a:extLst>
              <a:ext uri="{FF2B5EF4-FFF2-40B4-BE49-F238E27FC236}">
                <a16:creationId xmlns:a16="http://schemas.microsoft.com/office/drawing/2014/main" id="{9203DE33-2CD4-4CA8-9AF3-37C3B6513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0693400" cy="756284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AF57B88-1D4C-41FA-A761-EC1DD10C3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2019217" y="2019216"/>
            <a:ext cx="7582499" cy="3544069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D2548F45-5164-4ABB-8212-7F293FDED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631468" y="3388718"/>
            <a:ext cx="4803252" cy="3544067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tall building with a lot of trees and a street&#10;&#10;AI-generated content may be incorrect.">
            <a:extLst>
              <a:ext uri="{FF2B5EF4-FFF2-40B4-BE49-F238E27FC236}">
                <a16:creationId xmlns:a16="http://schemas.microsoft.com/office/drawing/2014/main" id="{91E56F3A-1D4D-400E-3069-EDEE4814B3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75" b="-1"/>
          <a:stretch/>
        </p:blipFill>
        <p:spPr>
          <a:xfrm>
            <a:off x="3542187" y="10"/>
            <a:ext cx="7157023" cy="7582490"/>
          </a:xfrm>
          <a:prstGeom prst="rect">
            <a:avLst/>
          </a:prstGeom>
        </p:spPr>
      </p:pic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5E81CCFB-7BEF-4186-86FB-D09450B4D0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1198096" y="1786175"/>
            <a:ext cx="5302489" cy="3586101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4297AF-E9FB-59E3-E064-CEE5AA658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777" y="3253621"/>
            <a:ext cx="2677115" cy="3894352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 rtl="0">
              <a:lnSpc>
                <a:spcPct val="90000"/>
              </a:lnSpc>
              <a:spcBef>
                <a:spcPct val="0"/>
              </a:spcBef>
            </a:pPr>
            <a:r>
              <a:rPr lang="en-US" sz="3900" kern="1200">
                <a:solidFill>
                  <a:srgbClr val="FFFFFF"/>
                </a:solidFill>
                <a:latin typeface="+mj-lt"/>
                <a:cs typeface="+mj-cs"/>
              </a:rPr>
              <a:t>ATS Kabana High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342F2D-D48B-D7AF-4B4B-A03E2A4664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302" y="820249"/>
            <a:ext cx="2463590" cy="152447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 rtl="0">
              <a:lnSpc>
                <a:spcPct val="90000"/>
              </a:lnSpc>
              <a:spcBef>
                <a:spcPts val="1000"/>
              </a:spcBef>
            </a:pPr>
            <a:r>
              <a:rPr lang="en-US" sz="2000" kern="1200" dirty="0">
                <a:solidFill>
                  <a:srgbClr val="FFFFFF"/>
                </a:solidFill>
              </a:rPr>
              <a:t>Plot No. C-01, Sector- 04, Greater Noida (West)</a:t>
            </a:r>
          </a:p>
        </p:txBody>
      </p:sp>
    </p:spTree>
    <p:extLst>
      <p:ext uri="{BB962C8B-B14F-4D97-AF65-F5344CB8AC3E}">
        <p14:creationId xmlns:p14="http://schemas.microsoft.com/office/powerpoint/2010/main" val="2636104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0693398" cy="75628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474896" cy="2520948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68164" y="386188"/>
            <a:ext cx="4075722" cy="17914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2700" algn="l" rtl="0">
              <a:lnSpc>
                <a:spcPct val="90000"/>
              </a:lnSpc>
              <a:spcBef>
                <a:spcPct val="0"/>
              </a:spcBef>
            </a:pPr>
            <a:r>
              <a:rPr lang="en-US" sz="3900" b="1" kern="1200" spc="-5">
                <a:latin typeface="+mj-lt"/>
                <a:cs typeface="+mj-cs"/>
              </a:rPr>
              <a:t>INTRODUCTION</a:t>
            </a:r>
            <a:endParaRPr lang="en-US" sz="3900" b="1" kern="1200">
              <a:latin typeface="+mj-lt"/>
              <a:cs typeface="+mj-c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68163" y="3025140"/>
            <a:ext cx="4075723" cy="3984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88900" marR="100965" indent="-228600">
              <a:lnSpc>
                <a:spcPct val="90000"/>
              </a:lnSpc>
              <a:spcBef>
                <a:spcPts val="105"/>
              </a:spcBef>
              <a:buFont typeface="Arial" panose="020B0604020202020204" pitchFamily="34" charset="0"/>
              <a:buChar char="•"/>
            </a:pPr>
            <a:r>
              <a:rPr lang="en-US" sz="1600" spc="-5"/>
              <a:t>NO. </a:t>
            </a:r>
            <a:r>
              <a:rPr lang="en-US" sz="1600"/>
              <a:t>OF </a:t>
            </a:r>
            <a:r>
              <a:rPr lang="en-US" sz="1600" spc="-5"/>
              <a:t>FLOOR </a:t>
            </a:r>
            <a:r>
              <a:rPr lang="en-US" sz="1600"/>
              <a:t>= 2 N0S. </a:t>
            </a:r>
            <a:r>
              <a:rPr lang="en-US" sz="1600" spc="-5"/>
              <a:t>BASEMENT+ </a:t>
            </a:r>
            <a:r>
              <a:rPr lang="en-US" sz="1600" spc="-10"/>
              <a:t>LOWER </a:t>
            </a:r>
            <a:r>
              <a:rPr lang="en-US" sz="1600" spc="-335"/>
              <a:t> </a:t>
            </a:r>
            <a:r>
              <a:rPr lang="en-US" sz="1600" spc="-5"/>
              <a:t>GROUND FLOOR+UPPER GROUND FLOOR </a:t>
            </a:r>
            <a:r>
              <a:rPr lang="en-US" sz="1600"/>
              <a:t>+ </a:t>
            </a:r>
            <a:r>
              <a:rPr lang="en-US" sz="1600" spc="5"/>
              <a:t> </a:t>
            </a:r>
            <a:r>
              <a:rPr lang="en-US" sz="1600" spc="10"/>
              <a:t>1</a:t>
            </a:r>
            <a:r>
              <a:rPr lang="en-US" sz="1600" spc="15" baseline="24691"/>
              <a:t>ST</a:t>
            </a:r>
            <a:r>
              <a:rPr lang="en-US" sz="1600" spc="127" baseline="24691"/>
              <a:t> </a:t>
            </a:r>
            <a:r>
              <a:rPr lang="en-US" sz="1600" spc="-15"/>
              <a:t>TO</a:t>
            </a:r>
            <a:r>
              <a:rPr lang="en-US" sz="1600" spc="-5"/>
              <a:t> </a:t>
            </a:r>
            <a:r>
              <a:rPr lang="en-US" sz="1600" spc="10"/>
              <a:t>29</a:t>
            </a:r>
            <a:r>
              <a:rPr lang="en-US" sz="1600" spc="15" baseline="24691"/>
              <a:t>TH</a:t>
            </a:r>
            <a:r>
              <a:rPr lang="en-US" sz="1600" spc="179" baseline="24691"/>
              <a:t> </a:t>
            </a:r>
            <a:r>
              <a:rPr lang="en-US" sz="1600" spc="-5"/>
              <a:t>FLOOR</a:t>
            </a:r>
            <a:endParaRPr lang="en-US" sz="1600"/>
          </a:p>
          <a:p>
            <a:pPr indent="-228600">
              <a:lnSpc>
                <a:spcPct val="90000"/>
              </a:lnSpc>
              <a:spcBef>
                <a:spcPts val="10"/>
              </a:spcBef>
              <a:buFont typeface="Arial" panose="020B0604020202020204" pitchFamily="34" charset="0"/>
              <a:buChar char="•"/>
            </a:pPr>
            <a:endParaRPr lang="en-US" sz="1600"/>
          </a:p>
          <a:p>
            <a:pPr marL="375285" marR="93980" indent="-2286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375285" algn="l"/>
                <a:tab pos="375920" algn="l"/>
              </a:tabLst>
            </a:pPr>
            <a:r>
              <a:rPr lang="en-US" sz="1600" spc="-5"/>
              <a:t>HY</a:t>
            </a:r>
            <a:r>
              <a:rPr lang="en-US" sz="1600" spc="-10"/>
              <a:t>P</a:t>
            </a:r>
            <a:r>
              <a:rPr lang="en-US" sz="1600" spc="-5"/>
              <a:t>E</a:t>
            </a:r>
            <a:r>
              <a:rPr lang="en-US" sz="1600" spc="-10"/>
              <a:t>R</a:t>
            </a:r>
            <a:r>
              <a:rPr lang="en-US" sz="1600"/>
              <a:t>M</a:t>
            </a:r>
            <a:r>
              <a:rPr lang="en-US" sz="1600" spc="-5"/>
              <a:t>A</a:t>
            </a:r>
            <a:r>
              <a:rPr lang="en-US" sz="1600"/>
              <a:t>R</a:t>
            </a:r>
            <a:r>
              <a:rPr lang="en-US" sz="1600" spc="-5"/>
              <a:t>K</a:t>
            </a:r>
            <a:r>
              <a:rPr lang="en-US" sz="1600" spc="-20"/>
              <a:t>E</a:t>
            </a:r>
            <a:r>
              <a:rPr lang="en-US" sz="1600"/>
              <a:t>T</a:t>
            </a:r>
            <a:r>
              <a:rPr lang="en-US" sz="1600" spc="-15"/>
              <a:t> </a:t>
            </a:r>
            <a:r>
              <a:rPr lang="en-US" sz="1600" spc="-5"/>
              <a:t>I</a:t>
            </a:r>
            <a:r>
              <a:rPr lang="en-US" sz="1600"/>
              <a:t>S</a:t>
            </a:r>
            <a:r>
              <a:rPr lang="en-US" sz="1600" spc="-80"/>
              <a:t> </a:t>
            </a:r>
            <a:r>
              <a:rPr lang="en-US" sz="1600" spc="-175"/>
              <a:t>A</a:t>
            </a:r>
            <a:r>
              <a:rPr lang="en-US" sz="1600"/>
              <a:t>T</a:t>
            </a:r>
            <a:r>
              <a:rPr lang="en-US" sz="1600" spc="-30"/>
              <a:t> </a:t>
            </a:r>
            <a:r>
              <a:rPr lang="en-US" sz="1600" spc="-5"/>
              <a:t>U</a:t>
            </a:r>
            <a:r>
              <a:rPr lang="en-US" sz="1600" spc="-10"/>
              <a:t>P</a:t>
            </a:r>
            <a:r>
              <a:rPr lang="en-US" sz="1600" spc="5"/>
              <a:t>P</a:t>
            </a:r>
            <a:r>
              <a:rPr lang="en-US" sz="1600" spc="-5"/>
              <a:t>E</a:t>
            </a:r>
            <a:r>
              <a:rPr lang="en-US" sz="1600"/>
              <a:t>R</a:t>
            </a:r>
            <a:r>
              <a:rPr lang="en-US" sz="1600" spc="-10"/>
              <a:t> </a:t>
            </a:r>
            <a:r>
              <a:rPr lang="en-US" sz="1600"/>
              <a:t>B</a:t>
            </a:r>
            <a:r>
              <a:rPr lang="en-US" sz="1600" spc="-5"/>
              <a:t>A</a:t>
            </a:r>
            <a:r>
              <a:rPr lang="en-US" sz="1600" spc="-10"/>
              <a:t>S</a:t>
            </a:r>
            <a:r>
              <a:rPr lang="en-US" sz="1600" spc="-5"/>
              <a:t>E</a:t>
            </a:r>
            <a:r>
              <a:rPr lang="en-US" sz="1600"/>
              <a:t>M</a:t>
            </a:r>
            <a:r>
              <a:rPr lang="en-US" sz="1600" spc="-20"/>
              <a:t>E</a:t>
            </a:r>
            <a:r>
              <a:rPr lang="en-US" sz="1600" spc="-5"/>
              <a:t>N</a:t>
            </a:r>
            <a:r>
              <a:rPr lang="en-US" sz="1600"/>
              <a:t>T  </a:t>
            </a:r>
            <a:r>
              <a:rPr lang="en-US" sz="1600" spc="-40"/>
              <a:t>LEVEL.</a:t>
            </a:r>
            <a:endParaRPr lang="en-US" sz="1600"/>
          </a:p>
          <a:p>
            <a:pPr marL="375285" marR="236220" indent="-2286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375285" algn="l"/>
                <a:tab pos="375920" algn="l"/>
              </a:tabLst>
            </a:pPr>
            <a:r>
              <a:rPr lang="en-US" sz="1600"/>
              <a:t>R</a:t>
            </a:r>
            <a:r>
              <a:rPr lang="en-US" sz="1600" spc="-20"/>
              <a:t>E</a:t>
            </a:r>
            <a:r>
              <a:rPr lang="en-US" sz="1600" spc="-114"/>
              <a:t>T</a:t>
            </a:r>
            <a:r>
              <a:rPr lang="en-US" sz="1600" spc="-5"/>
              <a:t>AI</a:t>
            </a:r>
            <a:r>
              <a:rPr lang="en-US" sz="1600"/>
              <a:t>L</a:t>
            </a:r>
            <a:r>
              <a:rPr lang="en-US" sz="1600" spc="-60"/>
              <a:t> </a:t>
            </a:r>
            <a:r>
              <a:rPr lang="en-US" sz="1600" spc="-10"/>
              <a:t>S</a:t>
            </a:r>
            <a:r>
              <a:rPr lang="en-US" sz="1600" spc="-5"/>
              <a:t>HO</a:t>
            </a:r>
            <a:r>
              <a:rPr lang="en-US" sz="1600" spc="-10"/>
              <a:t>P</a:t>
            </a:r>
            <a:r>
              <a:rPr lang="en-US" sz="1600"/>
              <a:t>S</a:t>
            </a:r>
            <a:r>
              <a:rPr lang="en-US" sz="1600" spc="5"/>
              <a:t> </a:t>
            </a:r>
            <a:r>
              <a:rPr lang="en-US" sz="1600" spc="-10"/>
              <a:t>F</a:t>
            </a:r>
            <a:r>
              <a:rPr lang="en-US" sz="1600"/>
              <a:t>R</a:t>
            </a:r>
            <a:r>
              <a:rPr lang="en-US" sz="1600" spc="-5"/>
              <a:t>O</a:t>
            </a:r>
            <a:r>
              <a:rPr lang="en-US" sz="1600"/>
              <a:t>M</a:t>
            </a:r>
            <a:r>
              <a:rPr lang="en-US" sz="1600" spc="-15"/>
              <a:t> </a:t>
            </a:r>
            <a:r>
              <a:rPr lang="en-US" sz="1600" spc="-5"/>
              <a:t>LO</a:t>
            </a:r>
            <a:r>
              <a:rPr lang="en-US" sz="1600" spc="-20"/>
              <a:t>W</a:t>
            </a:r>
            <a:r>
              <a:rPr lang="en-US" sz="1600" spc="-5"/>
              <a:t>E</a:t>
            </a:r>
            <a:r>
              <a:rPr lang="en-US" sz="1600"/>
              <a:t>R</a:t>
            </a:r>
            <a:r>
              <a:rPr lang="en-US" sz="1600" spc="15"/>
              <a:t> </a:t>
            </a:r>
            <a:r>
              <a:rPr lang="en-US" sz="1600" spc="-5"/>
              <a:t>G</a:t>
            </a:r>
            <a:r>
              <a:rPr lang="en-US" sz="1600" spc="-10"/>
              <a:t>R</a:t>
            </a:r>
            <a:r>
              <a:rPr lang="en-US" sz="1600" spc="-5"/>
              <a:t>OUN</a:t>
            </a:r>
            <a:r>
              <a:rPr lang="en-US" sz="1600"/>
              <a:t>D  </a:t>
            </a:r>
            <a:r>
              <a:rPr lang="en-US" sz="1600" spc="-5"/>
              <a:t>FLOOR</a:t>
            </a:r>
            <a:r>
              <a:rPr lang="en-US" sz="1600" spc="-30"/>
              <a:t> </a:t>
            </a:r>
            <a:r>
              <a:rPr lang="en-US" sz="1600" spc="-15"/>
              <a:t>TO</a:t>
            </a:r>
            <a:r>
              <a:rPr lang="en-US" sz="1600" spc="-5"/>
              <a:t> </a:t>
            </a:r>
            <a:r>
              <a:rPr lang="en-US" sz="1600" spc="15"/>
              <a:t>2</a:t>
            </a:r>
            <a:r>
              <a:rPr lang="en-US" sz="1600" spc="22" baseline="24691"/>
              <a:t>ND</a:t>
            </a:r>
            <a:r>
              <a:rPr lang="en-US" sz="1600" spc="172" baseline="24691"/>
              <a:t> </a:t>
            </a:r>
            <a:r>
              <a:rPr lang="en-US" sz="1600" spc="-5"/>
              <a:t>FLOOR</a:t>
            </a:r>
            <a:endParaRPr lang="en-US" sz="1600"/>
          </a:p>
          <a:p>
            <a:pPr marL="375285" marR="116839" indent="-2286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375285" algn="l"/>
                <a:tab pos="375920" algn="l"/>
              </a:tabLst>
            </a:pPr>
            <a:r>
              <a:rPr lang="en-US" sz="1600"/>
              <a:t>R</a:t>
            </a:r>
            <a:r>
              <a:rPr lang="en-US" sz="1600" spc="-20"/>
              <a:t>E</a:t>
            </a:r>
            <a:r>
              <a:rPr lang="en-US" sz="1600" spc="-114"/>
              <a:t>T</a:t>
            </a:r>
            <a:r>
              <a:rPr lang="en-US" sz="1600" spc="-5"/>
              <a:t>AI</a:t>
            </a:r>
            <a:r>
              <a:rPr lang="en-US" sz="1600"/>
              <a:t>L</a:t>
            </a:r>
            <a:r>
              <a:rPr lang="en-US" sz="1600" spc="-60"/>
              <a:t> </a:t>
            </a:r>
            <a:r>
              <a:rPr lang="en-US" sz="1600" spc="-10"/>
              <a:t>S</a:t>
            </a:r>
            <a:r>
              <a:rPr lang="en-US" sz="1600" spc="-5"/>
              <a:t>HO</a:t>
            </a:r>
            <a:r>
              <a:rPr lang="en-US" sz="1600" spc="-10"/>
              <a:t>P</a:t>
            </a:r>
            <a:r>
              <a:rPr lang="en-US" sz="1600" spc="5"/>
              <a:t>S</a:t>
            </a:r>
            <a:r>
              <a:rPr lang="en-US" sz="1600"/>
              <a:t>,</a:t>
            </a:r>
            <a:r>
              <a:rPr lang="en-US" sz="1600" spc="-15"/>
              <a:t> </a:t>
            </a:r>
            <a:r>
              <a:rPr lang="en-US" sz="1600" spc="5"/>
              <a:t>F</a:t>
            </a:r>
            <a:r>
              <a:rPr lang="en-US" sz="1600" spc="-5"/>
              <a:t>OO</a:t>
            </a:r>
            <a:r>
              <a:rPr lang="en-US" sz="1600" spc="-20"/>
              <a:t>D</a:t>
            </a:r>
            <a:r>
              <a:rPr lang="en-US" sz="1600" spc="5"/>
              <a:t>-</a:t>
            </a:r>
            <a:r>
              <a:rPr lang="en-US" sz="1600" spc="-10"/>
              <a:t>C</a:t>
            </a:r>
            <a:r>
              <a:rPr lang="en-US" sz="1600" spc="-5"/>
              <a:t>OU</a:t>
            </a:r>
            <a:r>
              <a:rPr lang="en-US" sz="1600" spc="-80"/>
              <a:t>R</a:t>
            </a:r>
            <a:r>
              <a:rPr lang="en-US" sz="1600"/>
              <a:t>T</a:t>
            </a:r>
            <a:r>
              <a:rPr lang="en-US" sz="1600" spc="-30"/>
              <a:t> </a:t>
            </a:r>
            <a:r>
              <a:rPr lang="en-US" sz="1600"/>
              <a:t>&amp; C</a:t>
            </a:r>
            <a:r>
              <a:rPr lang="en-US" sz="1600" spc="-5"/>
              <a:t>IN</a:t>
            </a:r>
            <a:r>
              <a:rPr lang="en-US" sz="1600" spc="-20"/>
              <a:t>E</a:t>
            </a:r>
            <a:r>
              <a:rPr lang="en-US" sz="1600"/>
              <a:t>MA  </a:t>
            </a:r>
            <a:r>
              <a:rPr lang="en-US" sz="1600" spc="-160"/>
              <a:t>A</a:t>
            </a:r>
            <a:r>
              <a:rPr lang="en-US" sz="1600"/>
              <a:t>T</a:t>
            </a:r>
            <a:r>
              <a:rPr lang="en-US" sz="1600" spc="-45"/>
              <a:t> </a:t>
            </a:r>
            <a:r>
              <a:rPr lang="en-US" sz="1600" spc="10"/>
              <a:t>3</a:t>
            </a:r>
            <a:r>
              <a:rPr lang="en-US" sz="1600" spc="37" baseline="24691"/>
              <a:t>RD</a:t>
            </a:r>
            <a:r>
              <a:rPr lang="en-US" sz="1600" baseline="24691"/>
              <a:t> </a:t>
            </a:r>
            <a:r>
              <a:rPr lang="en-US" sz="1600" spc="-165" baseline="24691"/>
              <a:t> </a:t>
            </a:r>
            <a:r>
              <a:rPr lang="en-US" sz="1600" spc="5"/>
              <a:t>F</a:t>
            </a:r>
            <a:r>
              <a:rPr lang="en-US" sz="1600" spc="-20"/>
              <a:t>L</a:t>
            </a:r>
            <a:r>
              <a:rPr lang="en-US" sz="1600" spc="-5"/>
              <a:t>OO</a:t>
            </a:r>
            <a:r>
              <a:rPr lang="en-US" sz="1600"/>
              <a:t>R</a:t>
            </a:r>
            <a:r>
              <a:rPr lang="en-US" sz="1600" spc="5"/>
              <a:t> </a:t>
            </a:r>
            <a:r>
              <a:rPr lang="en-US" sz="1600" spc="-145"/>
              <a:t>LEVEL.</a:t>
            </a:r>
            <a:endParaRPr lang="en-US" sz="1600"/>
          </a:p>
          <a:p>
            <a:pPr marL="375285" indent="-2286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375285" algn="l"/>
                <a:tab pos="375920" algn="l"/>
              </a:tabLst>
            </a:pPr>
            <a:r>
              <a:rPr lang="en-US" sz="1600"/>
              <a:t>R</a:t>
            </a:r>
            <a:r>
              <a:rPr lang="en-US" sz="1600" spc="-20"/>
              <a:t>E</a:t>
            </a:r>
            <a:r>
              <a:rPr lang="en-US" sz="1600" spc="5"/>
              <a:t>S</a:t>
            </a:r>
            <a:r>
              <a:rPr lang="en-US" sz="1600" spc="-114"/>
              <a:t>T</a:t>
            </a:r>
            <a:r>
              <a:rPr lang="en-US" sz="1600" spc="-5"/>
              <a:t>A</a:t>
            </a:r>
            <a:r>
              <a:rPr lang="en-US" sz="1600" spc="-20"/>
              <a:t>U</a:t>
            </a:r>
            <a:r>
              <a:rPr lang="en-US" sz="1600"/>
              <a:t>R</a:t>
            </a:r>
            <a:r>
              <a:rPr lang="en-US" sz="1600" spc="-5"/>
              <a:t>AN</a:t>
            </a:r>
            <a:r>
              <a:rPr lang="en-US" sz="1600" spc="-20"/>
              <a:t>T</a:t>
            </a:r>
            <a:r>
              <a:rPr lang="en-US" sz="1600"/>
              <a:t>S</a:t>
            </a:r>
            <a:r>
              <a:rPr lang="en-US" sz="1600" spc="5"/>
              <a:t> </a:t>
            </a:r>
            <a:r>
              <a:rPr lang="en-US" sz="1600"/>
              <a:t>/ </a:t>
            </a:r>
            <a:r>
              <a:rPr lang="en-US" sz="1600" spc="-10"/>
              <a:t>P</a:t>
            </a:r>
            <a:r>
              <a:rPr lang="en-US" sz="1600" spc="-5"/>
              <a:t>U</a:t>
            </a:r>
            <a:r>
              <a:rPr lang="en-US" sz="1600"/>
              <a:t>B</a:t>
            </a:r>
            <a:r>
              <a:rPr lang="en-US" sz="1600" spc="-80"/>
              <a:t> </a:t>
            </a:r>
            <a:r>
              <a:rPr lang="en-US" sz="1600" spc="-160"/>
              <a:t>A</a:t>
            </a:r>
            <a:r>
              <a:rPr lang="en-US" sz="1600"/>
              <a:t>T</a:t>
            </a:r>
            <a:r>
              <a:rPr lang="en-US" sz="1600" spc="-30"/>
              <a:t> </a:t>
            </a:r>
            <a:r>
              <a:rPr lang="en-US" sz="1600"/>
              <a:t>4</a:t>
            </a:r>
            <a:r>
              <a:rPr lang="en-US" sz="1600" spc="7" baseline="24691"/>
              <a:t>T</a:t>
            </a:r>
            <a:r>
              <a:rPr lang="en-US" sz="1600" spc="37" baseline="24691"/>
              <a:t>H</a:t>
            </a:r>
            <a:r>
              <a:rPr lang="en-US" sz="1600" baseline="24691"/>
              <a:t> </a:t>
            </a:r>
            <a:r>
              <a:rPr lang="en-US" sz="1600" spc="-142" baseline="24691"/>
              <a:t> </a:t>
            </a:r>
            <a:r>
              <a:rPr lang="en-US" sz="1600" spc="5"/>
              <a:t>F</a:t>
            </a:r>
            <a:r>
              <a:rPr lang="en-US" sz="1600" spc="-20"/>
              <a:t>L</a:t>
            </a:r>
            <a:r>
              <a:rPr lang="en-US" sz="1600" spc="-5"/>
              <a:t>OO</a:t>
            </a:r>
            <a:r>
              <a:rPr lang="en-US" sz="1600"/>
              <a:t>R</a:t>
            </a:r>
            <a:r>
              <a:rPr lang="en-US" sz="1600" spc="-10"/>
              <a:t> </a:t>
            </a:r>
            <a:r>
              <a:rPr lang="en-US" sz="1600" spc="-130"/>
              <a:t>L</a:t>
            </a:r>
            <a:r>
              <a:rPr lang="en-US" sz="1600" spc="-20"/>
              <a:t>EVEL.</a:t>
            </a:r>
            <a:endParaRPr lang="en-US" sz="1600"/>
          </a:p>
          <a:p>
            <a:pPr marL="375285" indent="-2286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375285" algn="l"/>
                <a:tab pos="375920" algn="l"/>
              </a:tabLst>
            </a:pPr>
            <a:r>
              <a:rPr lang="en-US" sz="1600" spc="-5"/>
              <a:t>OFFICES</a:t>
            </a:r>
            <a:r>
              <a:rPr lang="en-US" sz="1600" spc="-30"/>
              <a:t> </a:t>
            </a:r>
            <a:r>
              <a:rPr lang="en-US" sz="1600"/>
              <a:t>FROM</a:t>
            </a:r>
            <a:r>
              <a:rPr lang="en-US" sz="1600" spc="-5"/>
              <a:t> </a:t>
            </a:r>
            <a:r>
              <a:rPr lang="en-US" sz="1600" spc="10"/>
              <a:t>5</a:t>
            </a:r>
            <a:r>
              <a:rPr lang="en-US" sz="1600" spc="15" baseline="24691"/>
              <a:t>TH</a:t>
            </a:r>
            <a:r>
              <a:rPr lang="en-US" sz="1600" spc="150" baseline="24691"/>
              <a:t> </a:t>
            </a:r>
            <a:r>
              <a:rPr lang="en-US" sz="1600" spc="-15"/>
              <a:t>TO</a:t>
            </a:r>
            <a:r>
              <a:rPr lang="en-US" sz="1600" spc="-10"/>
              <a:t> </a:t>
            </a:r>
            <a:r>
              <a:rPr lang="en-US" sz="1600" spc="10"/>
              <a:t>29</a:t>
            </a:r>
            <a:r>
              <a:rPr lang="en-US" sz="1600" spc="15" baseline="24691"/>
              <a:t>TH</a:t>
            </a:r>
            <a:r>
              <a:rPr lang="en-US" sz="1600" spc="172" baseline="24691"/>
              <a:t> </a:t>
            </a:r>
            <a:r>
              <a:rPr lang="en-US" sz="1600" spc="-5"/>
              <a:t>FLOOR</a:t>
            </a:r>
            <a:r>
              <a:rPr lang="en-US" sz="1600" spc="-15"/>
              <a:t> </a:t>
            </a:r>
            <a:r>
              <a:rPr lang="en-US" sz="1600" spc="-40"/>
              <a:t>LEVEL.</a:t>
            </a:r>
          </a:p>
          <a:p>
            <a:pPr marL="375285" indent="-2286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375285" algn="l"/>
                <a:tab pos="375920" algn="l"/>
              </a:tabLst>
            </a:pPr>
            <a:r>
              <a:rPr lang="en-US" sz="1600" spc="-40"/>
              <a:t>10000 SQ METER PLOT AREA</a:t>
            </a:r>
          </a:p>
          <a:p>
            <a:pPr marL="375285" indent="-2286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375285" algn="l"/>
                <a:tab pos="375920" algn="l"/>
              </a:tabLst>
            </a:pPr>
            <a:r>
              <a:rPr lang="en-US" sz="1600" spc="-40"/>
              <a:t>838 TOTAL UNITS</a:t>
            </a:r>
          </a:p>
          <a:p>
            <a:pPr marL="375285" indent="-2286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375285" algn="l"/>
                <a:tab pos="375920" algn="l"/>
              </a:tabLst>
            </a:pPr>
            <a:r>
              <a:rPr lang="en-US" sz="1600" spc="-40"/>
              <a:t>499596 SQ FT SALEABLE AREA</a:t>
            </a:r>
            <a:endParaRPr lang="en-US" sz="1600"/>
          </a:p>
        </p:txBody>
      </p:sp>
      <p:pic>
        <p:nvPicPr>
          <p:cNvPr id="2" name="object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60" r="16437" b="1"/>
          <a:stretch/>
        </p:blipFill>
        <p:spPr>
          <a:xfrm>
            <a:off x="5346700" y="1"/>
            <a:ext cx="5352686" cy="75628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59628" y="564937"/>
            <a:ext cx="13011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87780" algn="l"/>
              </a:tabLst>
            </a:pP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SITE</a:t>
            </a:r>
            <a:r>
              <a:rPr sz="1800" b="1" u="heavy" spc="-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PLA	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007884" y="602529"/>
            <a:ext cx="241300" cy="253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64"/>
              </a:lnSpc>
            </a:pPr>
            <a:r>
              <a:rPr sz="1800" b="1" spc="-5" dirty="0">
                <a:latin typeface="Times New Roman"/>
                <a:cs typeface="Times New Roman"/>
              </a:rPr>
              <a:t>N</a:t>
            </a:r>
            <a:r>
              <a:rPr sz="1800" b="1" dirty="0">
                <a:latin typeface="Times New Roman"/>
                <a:cs typeface="Times New Roman"/>
              </a:rPr>
              <a:t>: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60743" y="595910"/>
            <a:ext cx="7473020" cy="685799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99538" y="6065251"/>
            <a:ext cx="599606" cy="1097538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93701" y="1502136"/>
            <a:ext cx="2285999" cy="484555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5" dirty="0">
                <a:latin typeface="Times New Roman"/>
                <a:cs typeface="Times New Roman"/>
              </a:rPr>
              <a:t>P</a:t>
            </a:r>
            <a:r>
              <a:rPr sz="2000" b="1" spc="-20" dirty="0">
                <a:latin typeface="Times New Roman"/>
                <a:cs typeface="Times New Roman"/>
              </a:rPr>
              <a:t>L</a:t>
            </a:r>
            <a:r>
              <a:rPr sz="2000" b="1" spc="-5" dirty="0">
                <a:latin typeface="Times New Roman"/>
                <a:cs typeface="Times New Roman"/>
              </a:rPr>
              <a:t>O</a:t>
            </a:r>
            <a:r>
              <a:rPr sz="2000" b="1" dirty="0">
                <a:latin typeface="Times New Roman"/>
                <a:cs typeface="Times New Roman"/>
              </a:rPr>
              <a:t>T</a:t>
            </a:r>
            <a:r>
              <a:rPr sz="2000" b="1" spc="-114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A</a:t>
            </a:r>
            <a:r>
              <a:rPr sz="2000" b="1" spc="-10" dirty="0">
                <a:latin typeface="Times New Roman"/>
                <a:cs typeface="Times New Roman"/>
              </a:rPr>
              <a:t>R</a:t>
            </a:r>
            <a:r>
              <a:rPr sz="2000" b="1" spc="-5" dirty="0">
                <a:latin typeface="Times New Roman"/>
                <a:cs typeface="Times New Roman"/>
              </a:rPr>
              <a:t>E</a:t>
            </a:r>
            <a:r>
              <a:rPr sz="2000" b="1" dirty="0">
                <a:latin typeface="Times New Roman"/>
                <a:cs typeface="Times New Roman"/>
              </a:rPr>
              <a:t>A</a:t>
            </a:r>
          </a:p>
          <a:p>
            <a:pPr marL="12700">
              <a:lnSpc>
                <a:spcPct val="100000"/>
              </a:lnSpc>
            </a:pPr>
            <a:r>
              <a:rPr sz="2000" b="1" dirty="0">
                <a:latin typeface="Times New Roman"/>
                <a:cs typeface="Times New Roman"/>
              </a:rPr>
              <a:t>=</a:t>
            </a:r>
            <a:r>
              <a:rPr sz="2000" b="1" spc="-2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10,000</a:t>
            </a:r>
            <a:r>
              <a:rPr sz="2000" b="1" spc="-4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SQ.MT.</a:t>
            </a:r>
            <a:endParaRPr sz="2000" b="1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000" b="1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b="1" spc="-30" dirty="0">
                <a:latin typeface="Times New Roman"/>
                <a:cs typeface="Times New Roman"/>
              </a:rPr>
              <a:t>T</a:t>
            </a:r>
            <a:r>
              <a:rPr sz="2000" b="1" spc="-5" dirty="0">
                <a:latin typeface="Times New Roman"/>
                <a:cs typeface="Times New Roman"/>
              </a:rPr>
              <a:t>O</a:t>
            </a:r>
            <a:r>
              <a:rPr sz="2000" b="1" spc="-114" dirty="0">
                <a:latin typeface="Times New Roman"/>
                <a:cs typeface="Times New Roman"/>
              </a:rPr>
              <a:t>T</a:t>
            </a:r>
            <a:r>
              <a:rPr sz="2000" b="1" spc="-5" dirty="0">
                <a:latin typeface="Times New Roman"/>
                <a:cs typeface="Times New Roman"/>
              </a:rPr>
              <a:t>A</a:t>
            </a:r>
            <a:r>
              <a:rPr sz="2000" b="1" dirty="0">
                <a:latin typeface="Times New Roman"/>
                <a:cs typeface="Times New Roman"/>
              </a:rPr>
              <a:t>L</a:t>
            </a:r>
            <a:r>
              <a:rPr sz="2000" b="1" spc="-6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S</a:t>
            </a:r>
            <a:r>
              <a:rPr sz="2000" b="1" spc="-5" dirty="0">
                <a:latin typeface="Times New Roman"/>
                <a:cs typeface="Times New Roman"/>
              </a:rPr>
              <a:t>AL</a:t>
            </a:r>
            <a:r>
              <a:rPr sz="2000" b="1" spc="-20" dirty="0">
                <a:latin typeface="Times New Roman"/>
                <a:cs typeface="Times New Roman"/>
              </a:rPr>
              <a:t>E</a:t>
            </a:r>
            <a:r>
              <a:rPr sz="2000" b="1" spc="-5" dirty="0">
                <a:latin typeface="Times New Roman"/>
                <a:cs typeface="Times New Roman"/>
              </a:rPr>
              <a:t>A</a:t>
            </a:r>
            <a:r>
              <a:rPr sz="2000" b="1" dirty="0">
                <a:latin typeface="Times New Roman"/>
                <a:cs typeface="Times New Roman"/>
              </a:rPr>
              <a:t>B</a:t>
            </a:r>
            <a:r>
              <a:rPr sz="2000" b="1" spc="-20" dirty="0">
                <a:latin typeface="Times New Roman"/>
                <a:cs typeface="Times New Roman"/>
              </a:rPr>
              <a:t>L</a:t>
            </a:r>
            <a:r>
              <a:rPr sz="2000" b="1" dirty="0">
                <a:latin typeface="Times New Roman"/>
                <a:cs typeface="Times New Roman"/>
              </a:rPr>
              <a:t>E</a:t>
            </a:r>
            <a:r>
              <a:rPr sz="2000" b="1" spc="-8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A</a:t>
            </a:r>
            <a:r>
              <a:rPr sz="2000" b="1" spc="-10" dirty="0">
                <a:latin typeface="Times New Roman"/>
                <a:cs typeface="Times New Roman"/>
              </a:rPr>
              <a:t>R</a:t>
            </a:r>
            <a:r>
              <a:rPr sz="2000" b="1" spc="-5" dirty="0">
                <a:latin typeface="Times New Roman"/>
                <a:cs typeface="Times New Roman"/>
              </a:rPr>
              <a:t>E</a:t>
            </a:r>
            <a:r>
              <a:rPr sz="2000" b="1" dirty="0">
                <a:latin typeface="Times New Roman"/>
                <a:cs typeface="Times New Roman"/>
              </a:rPr>
              <a:t>A</a:t>
            </a:r>
          </a:p>
          <a:p>
            <a:pPr marL="12700">
              <a:lnSpc>
                <a:spcPct val="100000"/>
              </a:lnSpc>
            </a:pPr>
            <a:r>
              <a:rPr sz="2000" b="1" dirty="0">
                <a:latin typeface="Times New Roman"/>
                <a:cs typeface="Times New Roman"/>
              </a:rPr>
              <a:t>=</a:t>
            </a:r>
            <a:r>
              <a:rPr sz="2000" b="1" spc="-25" dirty="0">
                <a:latin typeface="Times New Roman"/>
                <a:cs typeface="Times New Roman"/>
              </a:rPr>
              <a:t> </a:t>
            </a:r>
            <a:r>
              <a:rPr lang="en-GB" sz="2000" b="1" spc="-25" dirty="0">
                <a:latin typeface="Times New Roman"/>
                <a:cs typeface="Times New Roman"/>
              </a:rPr>
              <a:t>4,99,596</a:t>
            </a:r>
            <a:r>
              <a:rPr sz="2000" b="1" spc="-75" dirty="0">
                <a:latin typeface="Times New Roman"/>
                <a:cs typeface="Times New Roman"/>
              </a:rPr>
              <a:t> </a:t>
            </a:r>
            <a:r>
              <a:rPr sz="2000" b="1" spc="-20" dirty="0">
                <a:latin typeface="Times New Roman"/>
                <a:cs typeface="Times New Roman"/>
              </a:rPr>
              <a:t>SQ.FT.</a:t>
            </a:r>
            <a:endParaRPr lang="en-IN" sz="2000" b="1" spc="-2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endParaRPr lang="en-IN" sz="1400" b="1" spc="-2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lang="en-IN" sz="2000" b="1" spc="-20" dirty="0">
                <a:latin typeface="Times New Roman"/>
                <a:cs typeface="Times New Roman"/>
              </a:rPr>
              <a:t>TOTAL UNITS = 838 UNITS</a:t>
            </a:r>
          </a:p>
          <a:p>
            <a:pPr marL="12700">
              <a:lnSpc>
                <a:spcPct val="100000"/>
              </a:lnSpc>
            </a:pPr>
            <a:endParaRPr lang="en-IN" sz="2000" b="1" spc="-2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lang="en-IN" sz="2000" b="1" spc="-20" dirty="0">
                <a:latin typeface="Times New Roman"/>
                <a:cs typeface="Times New Roman"/>
              </a:rPr>
              <a:t>TOTAL UNSOLD AREA = 313890 SQ FT</a:t>
            </a:r>
          </a:p>
          <a:p>
            <a:pPr marL="12700">
              <a:lnSpc>
                <a:spcPct val="100000"/>
              </a:lnSpc>
            </a:pPr>
            <a:endParaRPr lang="en-IN" sz="2000" b="1" spc="-2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lang="en-IN" sz="2000" b="1" spc="-20" dirty="0">
                <a:latin typeface="Times New Roman"/>
                <a:cs typeface="Times New Roman"/>
              </a:rPr>
              <a:t>TOTAL UNSOLD UNITS = 459 UNITS</a:t>
            </a:r>
            <a:endParaRPr sz="2000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693400" cy="756285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10693399" cy="1737928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129684" cy="1737383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10693401" cy="1736115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A5FE43-8137-4077-DB95-6992D5864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706" y="273530"/>
            <a:ext cx="6195472" cy="12783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rtl="0">
              <a:lnSpc>
                <a:spcPct val="90000"/>
              </a:lnSpc>
              <a:spcBef>
                <a:spcPct val="0"/>
              </a:spcBef>
            </a:pPr>
            <a:r>
              <a:rPr lang="en-US" sz="39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Total Retail Inventory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1936D2C-CE17-54A3-B877-0E783E82C1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7602844"/>
              </p:ext>
            </p:extLst>
          </p:nvPr>
        </p:nvGraphicFramePr>
        <p:xfrm>
          <a:off x="686425" y="2168384"/>
          <a:ext cx="9320550" cy="4959099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4463811">
                  <a:extLst>
                    <a:ext uri="{9D8B030D-6E8A-4147-A177-3AD203B41FA5}">
                      <a16:colId xmlns:a16="http://schemas.microsoft.com/office/drawing/2014/main" val="2643796698"/>
                    </a:ext>
                  </a:extLst>
                </a:gridCol>
                <a:gridCol w="2176202">
                  <a:extLst>
                    <a:ext uri="{9D8B030D-6E8A-4147-A177-3AD203B41FA5}">
                      <a16:colId xmlns:a16="http://schemas.microsoft.com/office/drawing/2014/main" val="3832640972"/>
                    </a:ext>
                  </a:extLst>
                </a:gridCol>
                <a:gridCol w="2680537">
                  <a:extLst>
                    <a:ext uri="{9D8B030D-6E8A-4147-A177-3AD203B41FA5}">
                      <a16:colId xmlns:a16="http://schemas.microsoft.com/office/drawing/2014/main" val="1496275383"/>
                    </a:ext>
                  </a:extLst>
                </a:gridCol>
              </a:tblGrid>
              <a:tr h="545527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1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Floors</a:t>
                      </a:r>
                      <a:endParaRPr lang="en-IN" sz="20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72415" marT="28966" marB="2172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1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No of Units</a:t>
                      </a:r>
                      <a:endParaRPr lang="en-IN" sz="20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72415" marT="28966" marB="2172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1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Saleable area (Sq. Ft)</a:t>
                      </a:r>
                      <a:endParaRPr lang="en-IN" sz="20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72415" marT="28966" marB="2172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8902615"/>
                  </a:ext>
                </a:extLst>
              </a:tr>
              <a:tr h="545527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Lower Ground (Hyper Market)</a:t>
                      </a:r>
                      <a:endParaRPr lang="en-IN" sz="20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72415" marT="28966" marB="2172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IN" sz="20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72415" marT="28966" marB="2172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18936</a:t>
                      </a:r>
                      <a:endParaRPr lang="en-IN" sz="20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72415" marT="28966" marB="2172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7525551"/>
                  </a:ext>
                </a:extLst>
              </a:tr>
              <a:tr h="545527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Lower Ground Floor (Shops)</a:t>
                      </a:r>
                      <a:endParaRPr lang="en-IN" sz="20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72415" marT="28966" marB="2172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82</a:t>
                      </a:r>
                      <a:endParaRPr lang="en-IN" sz="20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72415" marT="28966" marB="2172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47671</a:t>
                      </a:r>
                      <a:endParaRPr lang="en-IN" sz="20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72415" marT="28966" marB="2172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7987964"/>
                  </a:ext>
                </a:extLst>
              </a:tr>
              <a:tr h="545527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Ground Floor</a:t>
                      </a:r>
                      <a:endParaRPr lang="en-IN" sz="20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72415" marT="28966" marB="2172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74</a:t>
                      </a:r>
                      <a:endParaRPr lang="en-IN" sz="20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72415" marT="28966" marB="2172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32192</a:t>
                      </a:r>
                      <a:endParaRPr lang="en-IN" sz="20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72415" marT="28966" marB="2172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418686"/>
                  </a:ext>
                </a:extLst>
              </a:tr>
              <a:tr h="545527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First Floor</a:t>
                      </a:r>
                      <a:endParaRPr lang="en-IN" sz="20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72415" marT="28966" marB="2172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75</a:t>
                      </a:r>
                      <a:endParaRPr lang="en-IN" sz="20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72415" marT="28966" marB="2172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33519</a:t>
                      </a:r>
                      <a:endParaRPr lang="en-IN" sz="20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72415" marT="28966" marB="2172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262679"/>
                  </a:ext>
                </a:extLst>
              </a:tr>
              <a:tr h="545527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Second Floor</a:t>
                      </a:r>
                      <a:endParaRPr lang="en-IN" sz="20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72415" marT="28966" marB="2172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78</a:t>
                      </a:r>
                      <a:endParaRPr lang="en-IN" sz="20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72415" marT="28966" marB="2172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36368</a:t>
                      </a:r>
                      <a:endParaRPr lang="en-IN" sz="20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72415" marT="28966" marB="2172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2191110"/>
                  </a:ext>
                </a:extLst>
              </a:tr>
              <a:tr h="545527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Third Floor</a:t>
                      </a:r>
                      <a:endParaRPr lang="en-IN" sz="20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72415" marT="28966" marB="2172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25</a:t>
                      </a:r>
                      <a:endParaRPr lang="en-IN" sz="20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72415" marT="28966" marB="2172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21134</a:t>
                      </a:r>
                      <a:endParaRPr lang="en-IN" sz="20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72415" marT="28966" marB="2172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9798424"/>
                  </a:ext>
                </a:extLst>
              </a:tr>
              <a:tr h="545527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Third Floor (Multiplex)</a:t>
                      </a:r>
                      <a:endParaRPr lang="en-IN" sz="20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72415" marT="28966" marB="2172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en-IN" sz="20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72415" marT="28966" marB="2172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30657</a:t>
                      </a:r>
                      <a:endParaRPr lang="en-IN" sz="20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72415" marT="28966" marB="2172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8516003"/>
                  </a:ext>
                </a:extLst>
              </a:tr>
              <a:tr h="545527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Total </a:t>
                      </a:r>
                      <a:endParaRPr lang="en-IN" sz="2000" b="1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72415" marT="28966" marB="2172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339</a:t>
                      </a:r>
                      <a:endParaRPr lang="en-IN" sz="2000" b="1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72415" marT="28966" marB="2172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220477</a:t>
                      </a:r>
                      <a:endParaRPr lang="en-IN" sz="20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72415" marT="28966" marB="2172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37321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07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693400" cy="756285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10693399" cy="1737928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129684" cy="1737383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10693401" cy="1736115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2496E3-D2DF-023F-2DF7-57ACE3FD1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706" y="273530"/>
            <a:ext cx="6195472" cy="12783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rtl="0">
              <a:lnSpc>
                <a:spcPct val="90000"/>
              </a:lnSpc>
              <a:spcBef>
                <a:spcPct val="0"/>
              </a:spcBef>
            </a:pPr>
            <a:r>
              <a:rPr lang="en-US" sz="39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Saleable Inventory in Retail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773BCF2-7C4D-6FE1-996A-8679153666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6787315"/>
              </p:ext>
            </p:extLst>
          </p:nvPr>
        </p:nvGraphicFramePr>
        <p:xfrm>
          <a:off x="1237070" y="2168384"/>
          <a:ext cx="8219259" cy="4909744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2838723">
                  <a:extLst>
                    <a:ext uri="{9D8B030D-6E8A-4147-A177-3AD203B41FA5}">
                      <a16:colId xmlns:a16="http://schemas.microsoft.com/office/drawing/2014/main" val="750407644"/>
                    </a:ext>
                  </a:extLst>
                </a:gridCol>
                <a:gridCol w="2633171">
                  <a:extLst>
                    <a:ext uri="{9D8B030D-6E8A-4147-A177-3AD203B41FA5}">
                      <a16:colId xmlns:a16="http://schemas.microsoft.com/office/drawing/2014/main" val="3928903989"/>
                    </a:ext>
                  </a:extLst>
                </a:gridCol>
                <a:gridCol w="2747365">
                  <a:extLst>
                    <a:ext uri="{9D8B030D-6E8A-4147-A177-3AD203B41FA5}">
                      <a16:colId xmlns:a16="http://schemas.microsoft.com/office/drawing/2014/main" val="1149460035"/>
                    </a:ext>
                  </a:extLst>
                </a:gridCol>
              </a:tblGrid>
              <a:tr h="987286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200" b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Floors</a:t>
                      </a:r>
                      <a:endParaRPr lang="en-IN" sz="22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6834" marR="13898" marT="133417" marB="1334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200" b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No of Units (Unsold)</a:t>
                      </a:r>
                      <a:endParaRPr lang="en-IN" sz="22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6834" marR="13898" marT="133417" marB="1334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200" b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Area Unsold (</a:t>
                      </a:r>
                      <a:r>
                        <a:rPr lang="en-IN" sz="2200" b="1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Sq</a:t>
                      </a:r>
                      <a:r>
                        <a:rPr lang="en-IN" sz="2200" b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Ft)</a:t>
                      </a:r>
                      <a:endParaRPr lang="en-IN" sz="22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6834" marR="13898" marT="133417" marB="1334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1179759"/>
                  </a:ext>
                </a:extLst>
              </a:tr>
              <a:tr h="6537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Lower Ground</a:t>
                      </a:r>
                      <a:endParaRPr lang="en-IN" sz="2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6834" marR="13898" marT="133417" marB="1334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61</a:t>
                      </a:r>
                      <a:endParaRPr lang="en-IN" sz="2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6834" marR="13898" marT="133417" marB="1334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36,518</a:t>
                      </a:r>
                      <a:endParaRPr lang="en-IN" sz="2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6834" marR="13898" marT="133417" marB="1334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8251015"/>
                  </a:ext>
                </a:extLst>
              </a:tr>
              <a:tr h="6537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Upper Ground</a:t>
                      </a:r>
                      <a:endParaRPr lang="en-IN" sz="2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6834" marR="13898" marT="133417" marB="1334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13</a:t>
                      </a:r>
                      <a:endParaRPr lang="en-IN" sz="2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6834" marR="13898" marT="133417" marB="1334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6,862</a:t>
                      </a:r>
                      <a:endParaRPr lang="en-IN" sz="2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6834" marR="13898" marT="133417" marB="1334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1689845"/>
                  </a:ext>
                </a:extLst>
              </a:tr>
              <a:tr h="6537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1</a:t>
                      </a:r>
                      <a:r>
                        <a:rPr lang="en-US" sz="2200" u="none" strike="noStrike" baseline="30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st</a:t>
                      </a:r>
                      <a:r>
                        <a:rPr lang="en-US" sz="2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Floor</a:t>
                      </a:r>
                      <a:endParaRPr lang="en-IN" sz="2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6834" marR="13898" marT="133417" marB="1334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31</a:t>
                      </a:r>
                      <a:endParaRPr lang="en-IN" sz="2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6834" marR="13898" marT="133417" marB="1334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14,598</a:t>
                      </a:r>
                      <a:endParaRPr lang="en-IN" sz="2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6834" marR="13898" marT="133417" marB="1334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1924751"/>
                  </a:ext>
                </a:extLst>
              </a:tr>
              <a:tr h="6537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2</a:t>
                      </a:r>
                      <a:r>
                        <a:rPr lang="en-US" sz="2200" u="none" strike="noStrike" baseline="30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nd</a:t>
                      </a:r>
                      <a:r>
                        <a:rPr lang="en-US" sz="2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Floor</a:t>
                      </a:r>
                      <a:endParaRPr lang="en-IN" sz="2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6834" marR="13898" marT="133417" marB="1334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68</a:t>
                      </a:r>
                      <a:endParaRPr lang="en-IN" sz="2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6834" marR="13898" marT="133417" marB="1334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32,508</a:t>
                      </a:r>
                      <a:endParaRPr lang="en-IN" sz="2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6834" marR="13898" marT="133417" marB="1334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3770118"/>
                  </a:ext>
                </a:extLst>
              </a:tr>
              <a:tr h="6537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3</a:t>
                      </a:r>
                      <a:r>
                        <a:rPr lang="en-US" sz="2200" u="none" strike="noStrike" baseline="30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rd</a:t>
                      </a:r>
                      <a:r>
                        <a:rPr lang="en-US" sz="2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Floor</a:t>
                      </a:r>
                      <a:endParaRPr lang="en-IN" sz="2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6834" marR="13898" marT="133417" marB="1334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17</a:t>
                      </a:r>
                      <a:endParaRPr lang="en-IN" sz="2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6834" marR="13898" marT="133417" marB="1334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10,864</a:t>
                      </a:r>
                      <a:endParaRPr lang="en-IN" sz="2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6834" marR="13898" marT="133417" marB="1334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870980"/>
                  </a:ext>
                </a:extLst>
              </a:tr>
              <a:tr h="6537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Grand Total</a:t>
                      </a:r>
                      <a:endParaRPr lang="en-IN" sz="22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6834" marR="13898" marT="133417" marB="1334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190</a:t>
                      </a:r>
                      <a:endParaRPr lang="en-IN" sz="22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6834" marR="13898" marT="133417" marB="1334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1,01,350</a:t>
                      </a:r>
                      <a:endParaRPr lang="en-IN" sz="22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6834" marR="13898" marT="133417" marB="1334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8731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51755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16307" y="359108"/>
            <a:ext cx="28790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UPPER</a:t>
            </a:r>
            <a:r>
              <a:rPr sz="1800" b="1" u="heavy" spc="-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BASEMENT</a:t>
            </a:r>
            <a:r>
              <a:rPr sz="1800" b="1" u="heavy" spc="-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PLAN: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755900" y="6758378"/>
            <a:ext cx="3536930" cy="59824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615315">
              <a:lnSpc>
                <a:spcPct val="100000"/>
              </a:lnSpc>
              <a:spcBef>
                <a:spcPts val="105"/>
              </a:spcBef>
            </a:pPr>
            <a:r>
              <a:rPr b="1" spc="-5" dirty="0">
                <a:latin typeface="Times New Roman"/>
                <a:cs typeface="Times New Roman"/>
              </a:rPr>
              <a:t>HYPER MARKET </a:t>
            </a:r>
            <a:r>
              <a:rPr b="1" dirty="0">
                <a:latin typeface="Times New Roman"/>
                <a:cs typeface="Times New Roman"/>
              </a:rPr>
              <a:t> </a:t>
            </a:r>
            <a:r>
              <a:rPr b="1" spc="5" dirty="0">
                <a:latin typeface="Times New Roman"/>
                <a:cs typeface="Times New Roman"/>
              </a:rPr>
              <a:t>S</a:t>
            </a:r>
            <a:r>
              <a:rPr b="1" spc="-20" dirty="0">
                <a:latin typeface="Times New Roman"/>
                <a:cs typeface="Times New Roman"/>
              </a:rPr>
              <a:t>A</a:t>
            </a:r>
            <a:r>
              <a:rPr b="1" spc="-5" dirty="0">
                <a:latin typeface="Times New Roman"/>
                <a:cs typeface="Times New Roman"/>
              </a:rPr>
              <a:t>LEA</a:t>
            </a:r>
            <a:r>
              <a:rPr b="1" spc="-10" dirty="0">
                <a:latin typeface="Times New Roman"/>
                <a:cs typeface="Times New Roman"/>
              </a:rPr>
              <a:t>B</a:t>
            </a:r>
            <a:r>
              <a:rPr b="1" spc="-5" dirty="0">
                <a:latin typeface="Times New Roman"/>
                <a:cs typeface="Times New Roman"/>
              </a:rPr>
              <a:t>L</a:t>
            </a:r>
            <a:r>
              <a:rPr b="1" dirty="0">
                <a:latin typeface="Times New Roman"/>
                <a:cs typeface="Times New Roman"/>
              </a:rPr>
              <a:t>E</a:t>
            </a:r>
            <a:r>
              <a:rPr b="1" spc="-85" dirty="0">
                <a:latin typeface="Times New Roman"/>
                <a:cs typeface="Times New Roman"/>
              </a:rPr>
              <a:t> </a:t>
            </a:r>
            <a:r>
              <a:rPr b="1" spc="-5" dirty="0">
                <a:latin typeface="Times New Roman"/>
                <a:cs typeface="Times New Roman"/>
              </a:rPr>
              <a:t>A</a:t>
            </a:r>
            <a:r>
              <a:rPr b="1" dirty="0">
                <a:latin typeface="Times New Roman"/>
                <a:cs typeface="Times New Roman"/>
              </a:rPr>
              <a:t>R</a:t>
            </a:r>
            <a:r>
              <a:rPr b="1" spc="-20" dirty="0">
                <a:latin typeface="Times New Roman"/>
                <a:cs typeface="Times New Roman"/>
              </a:rPr>
              <a:t>E</a:t>
            </a:r>
            <a:r>
              <a:rPr b="1" dirty="0">
                <a:latin typeface="Times New Roman"/>
                <a:cs typeface="Times New Roman"/>
              </a:rPr>
              <a:t>A</a:t>
            </a:r>
            <a:r>
              <a:rPr b="1" spc="-75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=</a:t>
            </a:r>
            <a:r>
              <a:rPr b="1" spc="-5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1</a:t>
            </a:r>
            <a:r>
              <a:rPr b="1" spc="10" dirty="0">
                <a:latin typeface="Times New Roman"/>
                <a:cs typeface="Times New Roman"/>
              </a:rPr>
              <a:t>8</a:t>
            </a:r>
            <a:r>
              <a:rPr b="1" dirty="0">
                <a:latin typeface="Times New Roman"/>
                <a:cs typeface="Times New Roman"/>
              </a:rPr>
              <a:t>9</a:t>
            </a:r>
            <a:r>
              <a:rPr b="1" spc="10" dirty="0">
                <a:latin typeface="Times New Roman"/>
                <a:cs typeface="Times New Roman"/>
              </a:rPr>
              <a:t>3</a:t>
            </a:r>
            <a:r>
              <a:rPr b="1" dirty="0">
                <a:latin typeface="Times New Roman"/>
                <a:cs typeface="Times New Roman"/>
              </a:rPr>
              <a:t>6</a:t>
            </a:r>
            <a:r>
              <a:rPr b="1" spc="-15" dirty="0">
                <a:latin typeface="Times New Roman"/>
                <a:cs typeface="Times New Roman"/>
              </a:rPr>
              <a:t> </a:t>
            </a:r>
            <a:r>
              <a:rPr b="1" spc="5" dirty="0">
                <a:latin typeface="Times New Roman"/>
                <a:cs typeface="Times New Roman"/>
              </a:rPr>
              <a:t>S</a:t>
            </a:r>
            <a:r>
              <a:rPr b="1" spc="-20" dirty="0">
                <a:latin typeface="Times New Roman"/>
                <a:cs typeface="Times New Roman"/>
              </a:rPr>
              <a:t>Q</a:t>
            </a:r>
            <a:r>
              <a:rPr b="1" dirty="0">
                <a:latin typeface="Times New Roman"/>
                <a:cs typeface="Times New Roman"/>
              </a:rPr>
              <a:t>.</a:t>
            </a:r>
            <a:r>
              <a:rPr sz="2000" b="1" spc="5" dirty="0">
                <a:latin typeface="Times New Roman"/>
                <a:cs typeface="Times New Roman"/>
              </a:rPr>
              <a:t>F</a:t>
            </a:r>
            <a:r>
              <a:rPr sz="2000" b="1" spc="-114" dirty="0">
                <a:latin typeface="Times New Roman"/>
                <a:cs typeface="Times New Roman"/>
              </a:rPr>
              <a:t>T</a:t>
            </a:r>
            <a:r>
              <a:rPr dirty="0">
                <a:latin typeface="Times New Roman"/>
                <a:cs typeface="Times New Roman"/>
              </a:rPr>
              <a:t>.</a:t>
            </a:r>
            <a:endParaRPr lang="en-IN" dirty="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18142" y="656844"/>
            <a:ext cx="6290442" cy="608642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05834" y="5752861"/>
            <a:ext cx="732980" cy="133157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16307" y="348504"/>
            <a:ext cx="36017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LOWER</a:t>
            </a:r>
            <a:r>
              <a:rPr sz="1800" b="1" u="heavy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GROUND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FLOOR</a:t>
            </a:r>
            <a:r>
              <a:rPr sz="1800" b="1" u="heavy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PLAN: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0671" y="718667"/>
            <a:ext cx="8822507" cy="597068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898900" y="6712670"/>
            <a:ext cx="3041690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302895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Times New Roman"/>
                <a:cs typeface="Times New Roman"/>
              </a:rPr>
              <a:t>NUMBER </a:t>
            </a:r>
            <a:r>
              <a:rPr sz="1400" b="1" dirty="0">
                <a:latin typeface="Times New Roman"/>
                <a:cs typeface="Times New Roman"/>
              </a:rPr>
              <a:t>OF </a:t>
            </a:r>
            <a:r>
              <a:rPr sz="1400" b="1" spc="-5" dirty="0">
                <a:latin typeface="Times New Roman"/>
                <a:cs typeface="Times New Roman"/>
              </a:rPr>
              <a:t>SHOPS </a:t>
            </a:r>
            <a:r>
              <a:rPr sz="1400" b="1" dirty="0">
                <a:latin typeface="Times New Roman"/>
                <a:cs typeface="Times New Roman"/>
              </a:rPr>
              <a:t>= 82 </a:t>
            </a:r>
            <a:r>
              <a:rPr sz="1400" b="1" spc="5" dirty="0">
                <a:latin typeface="Times New Roman"/>
                <a:cs typeface="Times New Roman"/>
              </a:rPr>
              <a:t> S</a:t>
            </a:r>
            <a:r>
              <a:rPr sz="1400" b="1" spc="-20" dirty="0">
                <a:latin typeface="Times New Roman"/>
                <a:cs typeface="Times New Roman"/>
              </a:rPr>
              <a:t>A</a:t>
            </a:r>
            <a:r>
              <a:rPr sz="1400" b="1" spc="-5" dirty="0">
                <a:latin typeface="Times New Roman"/>
                <a:cs typeface="Times New Roman"/>
              </a:rPr>
              <a:t>LEA</a:t>
            </a:r>
            <a:r>
              <a:rPr sz="1400" b="1" spc="-10" dirty="0">
                <a:latin typeface="Times New Roman"/>
                <a:cs typeface="Times New Roman"/>
              </a:rPr>
              <a:t>B</a:t>
            </a:r>
            <a:r>
              <a:rPr sz="1400" b="1" spc="-5" dirty="0">
                <a:latin typeface="Times New Roman"/>
                <a:cs typeface="Times New Roman"/>
              </a:rPr>
              <a:t>L</a:t>
            </a:r>
            <a:r>
              <a:rPr sz="1400" b="1" dirty="0">
                <a:latin typeface="Times New Roman"/>
                <a:cs typeface="Times New Roman"/>
              </a:rPr>
              <a:t>E</a:t>
            </a:r>
            <a:r>
              <a:rPr sz="1400" b="1" spc="-8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A</a:t>
            </a:r>
            <a:r>
              <a:rPr sz="1400" b="1" dirty="0">
                <a:latin typeface="Times New Roman"/>
                <a:cs typeface="Times New Roman"/>
              </a:rPr>
              <a:t>R</a:t>
            </a:r>
            <a:r>
              <a:rPr sz="1400" b="1" spc="-20" dirty="0">
                <a:latin typeface="Times New Roman"/>
                <a:cs typeface="Times New Roman"/>
              </a:rPr>
              <a:t>E</a:t>
            </a:r>
            <a:r>
              <a:rPr sz="1400" b="1" dirty="0">
                <a:latin typeface="Times New Roman"/>
                <a:cs typeface="Times New Roman"/>
              </a:rPr>
              <a:t>A</a:t>
            </a:r>
            <a:r>
              <a:rPr sz="1400" b="1" spc="-7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=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4</a:t>
            </a:r>
            <a:r>
              <a:rPr sz="1400" b="1" spc="10" dirty="0">
                <a:latin typeface="Times New Roman"/>
                <a:cs typeface="Times New Roman"/>
              </a:rPr>
              <a:t>7</a:t>
            </a:r>
            <a:r>
              <a:rPr sz="1400" b="1" dirty="0">
                <a:latin typeface="Times New Roman"/>
                <a:cs typeface="Times New Roman"/>
              </a:rPr>
              <a:t>6</a:t>
            </a:r>
            <a:r>
              <a:rPr sz="1400" b="1" spc="10" dirty="0">
                <a:latin typeface="Times New Roman"/>
                <a:cs typeface="Times New Roman"/>
              </a:rPr>
              <a:t>9</a:t>
            </a:r>
            <a:r>
              <a:rPr sz="1400" b="1" dirty="0">
                <a:latin typeface="Times New Roman"/>
                <a:cs typeface="Times New Roman"/>
              </a:rPr>
              <a:t>2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spc="5" dirty="0">
                <a:latin typeface="Times New Roman"/>
                <a:cs typeface="Times New Roman"/>
              </a:rPr>
              <a:t>S</a:t>
            </a:r>
            <a:r>
              <a:rPr sz="1400" b="1" spc="-20" dirty="0">
                <a:latin typeface="Times New Roman"/>
                <a:cs typeface="Times New Roman"/>
              </a:rPr>
              <a:t>Q</a:t>
            </a:r>
            <a:r>
              <a:rPr sz="1400" b="1" dirty="0">
                <a:latin typeface="Times New Roman"/>
                <a:cs typeface="Times New Roman"/>
              </a:rPr>
              <a:t>.</a:t>
            </a:r>
            <a:r>
              <a:rPr sz="1400" b="1" spc="5" dirty="0">
                <a:latin typeface="Times New Roman"/>
                <a:cs typeface="Times New Roman"/>
              </a:rPr>
              <a:t>F</a:t>
            </a:r>
            <a:r>
              <a:rPr sz="1400" b="1" spc="-114" dirty="0">
                <a:latin typeface="Times New Roman"/>
                <a:cs typeface="Times New Roman"/>
              </a:rPr>
              <a:t>T</a:t>
            </a:r>
            <a:r>
              <a:rPr sz="1400" b="1" dirty="0">
                <a:latin typeface="Times New Roman"/>
                <a:cs typeface="Times New Roman"/>
              </a:rPr>
              <a:t>.</a:t>
            </a: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05834" y="5752861"/>
            <a:ext cx="732980" cy="133157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16307" y="348504"/>
            <a:ext cx="34874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UPPER</a:t>
            </a:r>
            <a:r>
              <a:rPr sz="1800" b="1" u="heavy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GROUND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FLOOR</a:t>
            </a:r>
            <a:r>
              <a:rPr sz="1800" b="1" u="heavy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PLAN: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07880" y="6712670"/>
            <a:ext cx="263271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302895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Times New Roman"/>
                <a:cs typeface="Times New Roman"/>
              </a:rPr>
              <a:t>NUMBER </a:t>
            </a:r>
            <a:r>
              <a:rPr sz="1400" spc="5" dirty="0">
                <a:latin typeface="Times New Roman"/>
                <a:cs typeface="Times New Roman"/>
              </a:rPr>
              <a:t>FO </a:t>
            </a:r>
            <a:r>
              <a:rPr sz="1400" spc="-5" dirty="0">
                <a:latin typeface="Times New Roman"/>
                <a:cs typeface="Times New Roman"/>
              </a:rPr>
              <a:t>SHOPS </a:t>
            </a:r>
            <a:r>
              <a:rPr sz="1400" dirty="0">
                <a:latin typeface="Times New Roman"/>
                <a:cs typeface="Times New Roman"/>
              </a:rPr>
              <a:t>= 74 </a:t>
            </a:r>
            <a:r>
              <a:rPr sz="1400" spc="5" dirty="0">
                <a:latin typeface="Times New Roman"/>
                <a:cs typeface="Times New Roman"/>
              </a:rPr>
              <a:t> S</a:t>
            </a:r>
            <a:r>
              <a:rPr sz="1400" spc="-20" dirty="0">
                <a:latin typeface="Times New Roman"/>
                <a:cs typeface="Times New Roman"/>
              </a:rPr>
              <a:t>A</a:t>
            </a:r>
            <a:r>
              <a:rPr sz="1400" spc="-5" dirty="0">
                <a:latin typeface="Times New Roman"/>
                <a:cs typeface="Times New Roman"/>
              </a:rPr>
              <a:t>LEA</a:t>
            </a:r>
            <a:r>
              <a:rPr sz="1400" spc="-10" dirty="0">
                <a:latin typeface="Times New Roman"/>
                <a:cs typeface="Times New Roman"/>
              </a:rPr>
              <a:t>B</a:t>
            </a:r>
            <a:r>
              <a:rPr sz="1400" spc="-5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R</a:t>
            </a:r>
            <a:r>
              <a:rPr sz="1400" spc="-20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=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3</a:t>
            </a:r>
            <a:r>
              <a:rPr sz="1400" spc="10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1</a:t>
            </a:r>
            <a:r>
              <a:rPr sz="1400" spc="10" dirty="0">
                <a:latin typeface="Times New Roman"/>
                <a:cs typeface="Times New Roman"/>
              </a:rPr>
              <a:t>7</a:t>
            </a:r>
            <a:r>
              <a:rPr sz="1400" dirty="0">
                <a:latin typeface="Times New Roman"/>
                <a:cs typeface="Times New Roman"/>
              </a:rPr>
              <a:t>7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S</a:t>
            </a:r>
            <a:r>
              <a:rPr sz="1400" spc="-20" dirty="0">
                <a:latin typeface="Times New Roman"/>
                <a:cs typeface="Times New Roman"/>
              </a:rPr>
              <a:t>Q</a:t>
            </a:r>
            <a:r>
              <a:rPr sz="1400" dirty="0">
                <a:latin typeface="Times New Roman"/>
                <a:cs typeface="Times New Roman"/>
              </a:rPr>
              <a:t>.</a:t>
            </a:r>
            <a:r>
              <a:rPr sz="1400" spc="5" dirty="0">
                <a:latin typeface="Times New Roman"/>
                <a:cs typeface="Times New Roman"/>
              </a:rPr>
              <a:t>F</a:t>
            </a:r>
            <a:r>
              <a:rPr sz="1400" spc="-114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05834" y="5752861"/>
            <a:ext cx="732980" cy="133157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99616" y="365760"/>
            <a:ext cx="7232903" cy="664006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16307" y="348504"/>
            <a:ext cx="23190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FIRST</a:t>
            </a:r>
            <a:r>
              <a:rPr sz="1800" b="1" u="heavy" spc="-7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FLOOR</a:t>
            </a:r>
            <a:r>
              <a:rPr sz="1800" b="1" u="heavy" spc="-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PLAN: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64211" y="6712670"/>
            <a:ext cx="252031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46379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Times New Roman"/>
                <a:cs typeface="Times New Roman"/>
              </a:rPr>
              <a:t>NUMBER </a:t>
            </a:r>
            <a:r>
              <a:rPr sz="1400" dirty="0">
                <a:latin typeface="Times New Roman"/>
                <a:cs typeface="Times New Roman"/>
              </a:rPr>
              <a:t>OF </a:t>
            </a:r>
            <a:r>
              <a:rPr sz="1400" spc="-5" dirty="0">
                <a:latin typeface="Times New Roman"/>
                <a:cs typeface="Times New Roman"/>
              </a:rPr>
              <a:t>SHOPS </a:t>
            </a:r>
            <a:r>
              <a:rPr sz="1400" dirty="0">
                <a:latin typeface="Times New Roman"/>
                <a:cs typeface="Times New Roman"/>
              </a:rPr>
              <a:t>= 76 </a:t>
            </a:r>
            <a:r>
              <a:rPr sz="1400" spc="5" dirty="0">
                <a:latin typeface="Times New Roman"/>
                <a:cs typeface="Times New Roman"/>
              </a:rPr>
              <a:t> S</a:t>
            </a:r>
            <a:r>
              <a:rPr sz="1400" spc="-20" dirty="0">
                <a:latin typeface="Times New Roman"/>
                <a:cs typeface="Times New Roman"/>
              </a:rPr>
              <a:t>A</a:t>
            </a:r>
            <a:r>
              <a:rPr sz="1400" spc="-5" dirty="0">
                <a:latin typeface="Times New Roman"/>
                <a:cs typeface="Times New Roman"/>
              </a:rPr>
              <a:t>LA</a:t>
            </a:r>
            <a:r>
              <a:rPr sz="1400" dirty="0">
                <a:latin typeface="Times New Roman"/>
                <a:cs typeface="Times New Roman"/>
              </a:rPr>
              <a:t>B</a:t>
            </a:r>
            <a:r>
              <a:rPr sz="1400" spc="-20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-7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R</a:t>
            </a:r>
            <a:r>
              <a:rPr sz="1400" spc="-5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=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Times New Roman"/>
                <a:cs typeface="Times New Roman"/>
              </a:rPr>
              <a:t>3</a:t>
            </a:r>
            <a:r>
              <a:rPr sz="1400" dirty="0">
                <a:latin typeface="Times New Roman"/>
                <a:cs typeface="Times New Roman"/>
              </a:rPr>
              <a:t>4</a:t>
            </a:r>
            <a:r>
              <a:rPr sz="1400" spc="10" dirty="0">
                <a:latin typeface="Times New Roman"/>
                <a:cs typeface="Times New Roman"/>
              </a:rPr>
              <a:t>3</a:t>
            </a:r>
            <a:r>
              <a:rPr sz="1400" dirty="0">
                <a:latin typeface="Times New Roman"/>
                <a:cs typeface="Times New Roman"/>
              </a:rPr>
              <a:t>06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spc="-5" dirty="0">
                <a:latin typeface="Times New Roman"/>
                <a:cs typeface="Times New Roman"/>
              </a:rPr>
              <a:t>Q</a:t>
            </a:r>
            <a:r>
              <a:rPr sz="1400" dirty="0">
                <a:latin typeface="Times New Roman"/>
                <a:cs typeface="Times New Roman"/>
              </a:rPr>
              <a:t>.</a:t>
            </a:r>
            <a:r>
              <a:rPr sz="1400" spc="-10" dirty="0">
                <a:latin typeface="Times New Roman"/>
                <a:cs typeface="Times New Roman"/>
              </a:rPr>
              <a:t>F</a:t>
            </a:r>
            <a:r>
              <a:rPr sz="1400" spc="-114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9900" y="685800"/>
            <a:ext cx="10223500" cy="646938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56944" y="736937"/>
            <a:ext cx="7150697" cy="639316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16307" y="348504"/>
            <a:ext cx="26028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SECOND</a:t>
            </a:r>
            <a:r>
              <a:rPr sz="1800" b="1" u="heavy" spc="-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FLOOR</a:t>
            </a:r>
            <a:r>
              <a:rPr sz="1800" b="1" u="heavy" spc="-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PLAN: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07880" y="6712670"/>
            <a:ext cx="263271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302895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Times New Roman"/>
                <a:cs typeface="Times New Roman"/>
              </a:rPr>
              <a:t>NUMBER </a:t>
            </a:r>
            <a:r>
              <a:rPr sz="1400" dirty="0">
                <a:latin typeface="Times New Roman"/>
                <a:cs typeface="Times New Roman"/>
              </a:rPr>
              <a:t>OF </a:t>
            </a:r>
            <a:r>
              <a:rPr sz="1400" spc="-5" dirty="0">
                <a:latin typeface="Times New Roman"/>
                <a:cs typeface="Times New Roman"/>
              </a:rPr>
              <a:t>SHOPS </a:t>
            </a:r>
            <a:r>
              <a:rPr sz="1400" dirty="0">
                <a:latin typeface="Times New Roman"/>
                <a:cs typeface="Times New Roman"/>
              </a:rPr>
              <a:t>= 78 </a:t>
            </a:r>
            <a:r>
              <a:rPr sz="1400" spc="5" dirty="0">
                <a:latin typeface="Times New Roman"/>
                <a:cs typeface="Times New Roman"/>
              </a:rPr>
              <a:t> S</a:t>
            </a:r>
            <a:r>
              <a:rPr sz="1400" spc="-20" dirty="0">
                <a:latin typeface="Times New Roman"/>
                <a:cs typeface="Times New Roman"/>
              </a:rPr>
              <a:t>A</a:t>
            </a:r>
            <a:r>
              <a:rPr sz="1400" spc="-5" dirty="0">
                <a:latin typeface="Times New Roman"/>
                <a:cs typeface="Times New Roman"/>
              </a:rPr>
              <a:t>LEA</a:t>
            </a:r>
            <a:r>
              <a:rPr sz="1400" spc="-10" dirty="0">
                <a:latin typeface="Times New Roman"/>
                <a:cs typeface="Times New Roman"/>
              </a:rPr>
              <a:t>B</a:t>
            </a:r>
            <a:r>
              <a:rPr sz="1400" spc="-5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R</a:t>
            </a:r>
            <a:r>
              <a:rPr sz="1400" spc="-20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=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3</a:t>
            </a:r>
            <a:r>
              <a:rPr sz="1400" spc="10" dirty="0">
                <a:latin typeface="Times New Roman"/>
                <a:cs typeface="Times New Roman"/>
              </a:rPr>
              <a:t>6</a:t>
            </a:r>
            <a:r>
              <a:rPr sz="1400" dirty="0">
                <a:latin typeface="Times New Roman"/>
                <a:cs typeface="Times New Roman"/>
              </a:rPr>
              <a:t>3</a:t>
            </a:r>
            <a:r>
              <a:rPr sz="1400" spc="10" dirty="0">
                <a:latin typeface="Times New Roman"/>
                <a:cs typeface="Times New Roman"/>
              </a:rPr>
              <a:t>5</a:t>
            </a:r>
            <a:r>
              <a:rPr sz="1400" dirty="0">
                <a:latin typeface="Times New Roman"/>
                <a:cs typeface="Times New Roman"/>
              </a:rPr>
              <a:t>2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S</a:t>
            </a:r>
            <a:r>
              <a:rPr sz="1400" spc="-20" dirty="0">
                <a:latin typeface="Times New Roman"/>
                <a:cs typeface="Times New Roman"/>
              </a:rPr>
              <a:t>Q</a:t>
            </a:r>
            <a:r>
              <a:rPr sz="1400" dirty="0">
                <a:latin typeface="Times New Roman"/>
                <a:cs typeface="Times New Roman"/>
              </a:rPr>
              <a:t>.</a:t>
            </a:r>
            <a:r>
              <a:rPr sz="1400" spc="5" dirty="0">
                <a:latin typeface="Times New Roman"/>
                <a:cs typeface="Times New Roman"/>
              </a:rPr>
              <a:t>F</a:t>
            </a:r>
            <a:r>
              <a:rPr sz="1400" spc="-114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05834" y="5752861"/>
            <a:ext cx="732980" cy="133157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06918" y="840438"/>
            <a:ext cx="6817371" cy="621926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16307" y="348504"/>
            <a:ext cx="23990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THIRD</a:t>
            </a:r>
            <a:r>
              <a:rPr sz="1800" b="1" u="heavy" spc="-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FLOOR</a:t>
            </a:r>
            <a:r>
              <a:rPr sz="1800" b="1" u="heavy" spc="-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PLAN: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91077" y="6712670"/>
            <a:ext cx="266890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0480" marR="5080" indent="-18415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Times New Roman"/>
                <a:cs typeface="Times New Roman"/>
              </a:rPr>
              <a:t>SHOPS, </a:t>
            </a:r>
            <a:r>
              <a:rPr sz="1400" spc="-15" dirty="0">
                <a:latin typeface="Times New Roman"/>
                <a:cs typeface="Times New Roman"/>
              </a:rPr>
              <a:t>FOODCOURT </a:t>
            </a:r>
            <a:r>
              <a:rPr sz="1400" dirty="0">
                <a:latin typeface="Times New Roman"/>
                <a:cs typeface="Times New Roman"/>
              </a:rPr>
              <a:t>&amp; </a:t>
            </a:r>
            <a:r>
              <a:rPr sz="1400" spc="-5" dirty="0">
                <a:latin typeface="Times New Roman"/>
                <a:cs typeface="Times New Roman"/>
              </a:rPr>
              <a:t>CINEMA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S</a:t>
            </a:r>
            <a:r>
              <a:rPr sz="1400" spc="-20" dirty="0">
                <a:latin typeface="Times New Roman"/>
                <a:cs typeface="Times New Roman"/>
              </a:rPr>
              <a:t>A</a:t>
            </a:r>
            <a:r>
              <a:rPr sz="1400" spc="-5" dirty="0">
                <a:latin typeface="Times New Roman"/>
                <a:cs typeface="Times New Roman"/>
              </a:rPr>
              <a:t>LEA</a:t>
            </a:r>
            <a:r>
              <a:rPr sz="1400" spc="-10" dirty="0">
                <a:latin typeface="Times New Roman"/>
                <a:cs typeface="Times New Roman"/>
              </a:rPr>
              <a:t>B</a:t>
            </a:r>
            <a:r>
              <a:rPr sz="1400" spc="-5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R</a:t>
            </a:r>
            <a:r>
              <a:rPr sz="1400" spc="-20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=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5</a:t>
            </a:r>
            <a:r>
              <a:rPr sz="1400" spc="10" dirty="0">
                <a:latin typeface="Times New Roman"/>
                <a:cs typeface="Times New Roman"/>
              </a:rPr>
              <a:t>1</a:t>
            </a:r>
            <a:r>
              <a:rPr sz="1400" dirty="0">
                <a:latin typeface="Times New Roman"/>
                <a:cs typeface="Times New Roman"/>
              </a:rPr>
              <a:t>8</a:t>
            </a:r>
            <a:r>
              <a:rPr sz="1400" spc="10" dirty="0">
                <a:latin typeface="Times New Roman"/>
                <a:cs typeface="Times New Roman"/>
              </a:rPr>
              <a:t>1</a:t>
            </a:r>
            <a:r>
              <a:rPr sz="1400" dirty="0">
                <a:latin typeface="Times New Roman"/>
                <a:cs typeface="Times New Roman"/>
              </a:rPr>
              <a:t>8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S</a:t>
            </a:r>
            <a:r>
              <a:rPr sz="1400" spc="-20" dirty="0">
                <a:latin typeface="Times New Roman"/>
                <a:cs typeface="Times New Roman"/>
              </a:rPr>
              <a:t>Q</a:t>
            </a:r>
            <a:r>
              <a:rPr sz="1400" dirty="0">
                <a:latin typeface="Times New Roman"/>
                <a:cs typeface="Times New Roman"/>
              </a:rPr>
              <a:t>.</a:t>
            </a:r>
            <a:r>
              <a:rPr sz="1400" spc="5" dirty="0">
                <a:latin typeface="Times New Roman"/>
                <a:cs typeface="Times New Roman"/>
              </a:rPr>
              <a:t>F</a:t>
            </a:r>
            <a:r>
              <a:rPr sz="1400" spc="-114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05834" y="5752861"/>
            <a:ext cx="732980" cy="133157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12028" y="806910"/>
            <a:ext cx="6917738" cy="628577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16307" y="348504"/>
            <a:ext cx="26212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FOURTH</a:t>
            </a:r>
            <a:r>
              <a:rPr sz="1800" b="1" u="heavy" spc="-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FLOOR</a:t>
            </a:r>
            <a:r>
              <a:rPr sz="1800" b="1" u="heavy" spc="-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PLAN: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55069" y="6712670"/>
            <a:ext cx="254000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4605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/>
                <a:cs typeface="Times New Roman"/>
              </a:rPr>
              <a:t>2 </a:t>
            </a:r>
            <a:r>
              <a:rPr sz="1400" spc="-5" dirty="0">
                <a:latin typeface="Times New Roman"/>
                <a:cs typeface="Times New Roman"/>
              </a:rPr>
              <a:t>NOS. </a:t>
            </a:r>
            <a:r>
              <a:rPr sz="1400" spc="-15" dirty="0">
                <a:latin typeface="Times New Roman"/>
                <a:cs typeface="Times New Roman"/>
              </a:rPr>
              <a:t>RESTAURANT </a:t>
            </a:r>
            <a:r>
              <a:rPr sz="1400" dirty="0">
                <a:latin typeface="Times New Roman"/>
                <a:cs typeface="Times New Roman"/>
              </a:rPr>
              <a:t>/ PUB </a:t>
            </a:r>
            <a:r>
              <a:rPr sz="1400" spc="5" dirty="0">
                <a:latin typeface="Times New Roman"/>
                <a:cs typeface="Times New Roman"/>
              </a:rPr>
              <a:t> S</a:t>
            </a:r>
            <a:r>
              <a:rPr sz="1400" spc="-20" dirty="0">
                <a:latin typeface="Times New Roman"/>
                <a:cs typeface="Times New Roman"/>
              </a:rPr>
              <a:t>A</a:t>
            </a:r>
            <a:r>
              <a:rPr sz="1400" spc="-5" dirty="0">
                <a:latin typeface="Times New Roman"/>
                <a:cs typeface="Times New Roman"/>
              </a:rPr>
              <a:t>LEA</a:t>
            </a:r>
            <a:r>
              <a:rPr sz="1400" spc="-10" dirty="0">
                <a:latin typeface="Times New Roman"/>
                <a:cs typeface="Times New Roman"/>
              </a:rPr>
              <a:t>B</a:t>
            </a:r>
            <a:r>
              <a:rPr sz="1400" spc="-5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A</a:t>
            </a:r>
            <a:r>
              <a:rPr sz="1400" dirty="0">
                <a:latin typeface="Times New Roman"/>
                <a:cs typeface="Times New Roman"/>
              </a:rPr>
              <a:t>R</a:t>
            </a:r>
            <a:r>
              <a:rPr sz="1400" spc="-20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=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5</a:t>
            </a:r>
            <a:r>
              <a:rPr sz="1400" spc="10" dirty="0">
                <a:latin typeface="Times New Roman"/>
                <a:cs typeface="Times New Roman"/>
              </a:rPr>
              <a:t>8</a:t>
            </a:r>
            <a:r>
              <a:rPr sz="1400" dirty="0">
                <a:latin typeface="Times New Roman"/>
                <a:cs typeface="Times New Roman"/>
              </a:rPr>
              <a:t>54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S</a:t>
            </a:r>
            <a:r>
              <a:rPr sz="1400" spc="-5" dirty="0">
                <a:latin typeface="Times New Roman"/>
                <a:cs typeface="Times New Roman"/>
              </a:rPr>
              <a:t>Q</a:t>
            </a:r>
            <a:r>
              <a:rPr sz="1400" dirty="0">
                <a:latin typeface="Times New Roman"/>
                <a:cs typeface="Times New Roman"/>
              </a:rPr>
              <a:t>.</a:t>
            </a:r>
            <a:r>
              <a:rPr sz="1400" spc="5" dirty="0">
                <a:latin typeface="Times New Roman"/>
                <a:cs typeface="Times New Roman"/>
              </a:rPr>
              <a:t>F</a:t>
            </a:r>
            <a:r>
              <a:rPr sz="1400" spc="-114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05834" y="5752861"/>
            <a:ext cx="732980" cy="133157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0" name="Rectangle 4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693400" cy="756285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10693399" cy="1737928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129684" cy="1737383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10693401" cy="1736115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A3C78E-AF83-E06A-0E26-74C5CFF5A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706" y="273530"/>
            <a:ext cx="6195472" cy="12783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rtl="0">
              <a:lnSpc>
                <a:spcPct val="90000"/>
              </a:lnSpc>
              <a:spcBef>
                <a:spcPct val="0"/>
              </a:spcBef>
            </a:pPr>
            <a:r>
              <a:rPr lang="en-US" sz="39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Other Charges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550780D-A0B0-C51E-615F-A5E5345209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6409138"/>
              </p:ext>
            </p:extLst>
          </p:nvPr>
        </p:nvGraphicFramePr>
        <p:xfrm>
          <a:off x="481743" y="2643053"/>
          <a:ext cx="9729911" cy="3960404"/>
        </p:xfrm>
        <a:graphic>
          <a:graphicData uri="http://schemas.openxmlformats.org/drawingml/2006/table">
            <a:tbl>
              <a:tblPr/>
              <a:tblGrid>
                <a:gridCol w="5168640">
                  <a:extLst>
                    <a:ext uri="{9D8B030D-6E8A-4147-A177-3AD203B41FA5}">
                      <a16:colId xmlns:a16="http://schemas.microsoft.com/office/drawing/2014/main" val="2576508599"/>
                    </a:ext>
                  </a:extLst>
                </a:gridCol>
                <a:gridCol w="4561271">
                  <a:extLst>
                    <a:ext uri="{9D8B030D-6E8A-4147-A177-3AD203B41FA5}">
                      <a16:colId xmlns:a16="http://schemas.microsoft.com/office/drawing/2014/main" val="3659987056"/>
                    </a:ext>
                  </a:extLst>
                </a:gridCol>
              </a:tblGrid>
              <a:tr h="56577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3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Car Parking (optional)</a:t>
                      </a:r>
                      <a:endParaRPr lang="en-IN" sz="4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276" marR="26276" marT="262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3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Rs.3,00,000/- + GST</a:t>
                      </a:r>
                      <a:endParaRPr lang="en-IN" sz="4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276" marR="26276" marT="262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4026741"/>
                  </a:ext>
                </a:extLst>
              </a:tr>
              <a:tr h="56577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3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Power Backup</a:t>
                      </a:r>
                      <a:endParaRPr lang="en-IN" sz="4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276" marR="26276" marT="262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n-NO" sz="3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Rs. 25,000 Per KVA + GST</a:t>
                      </a:r>
                      <a:endParaRPr lang="nn-NO" sz="4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276" marR="26276" marT="262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7629029"/>
                  </a:ext>
                </a:extLst>
              </a:tr>
              <a:tr h="56577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3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EMC Charges</a:t>
                      </a:r>
                      <a:endParaRPr lang="en-IN" sz="4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276" marR="26276" marT="262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3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Rs.25,000 + GST</a:t>
                      </a:r>
                      <a:endParaRPr lang="en-IN" sz="4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276" marR="26276" marT="262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0435643"/>
                  </a:ext>
                </a:extLst>
              </a:tr>
              <a:tr h="56577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3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Additional Power Grid</a:t>
                      </a:r>
                      <a:endParaRPr lang="en-IN" sz="4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276" marR="26276" marT="262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n-NO" sz="3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Rs. 40,000 Per KVA + GST</a:t>
                      </a:r>
                      <a:endParaRPr lang="nn-NO" sz="4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276" marR="26276" marT="262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2507609"/>
                  </a:ext>
                </a:extLst>
              </a:tr>
              <a:tr h="56577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3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IFMS</a:t>
                      </a:r>
                      <a:endParaRPr lang="en-IN" sz="4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276" marR="26276" marT="262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3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 applicable</a:t>
                      </a:r>
                      <a:endParaRPr lang="en-IN" sz="4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276" marR="26276" marT="262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0586271"/>
                  </a:ext>
                </a:extLst>
              </a:tr>
              <a:tr h="56577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3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Maintenance</a:t>
                      </a:r>
                      <a:endParaRPr lang="en-IN" sz="4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276" marR="26276" marT="262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3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 applicable</a:t>
                      </a:r>
                      <a:endParaRPr lang="en-IN" sz="4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276" marR="26276" marT="262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4951505"/>
                  </a:ext>
                </a:extLst>
              </a:tr>
              <a:tr h="56577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3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GST</a:t>
                      </a:r>
                      <a:endParaRPr lang="en-IN" sz="4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276" marR="26276" marT="262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3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6%</a:t>
                      </a:r>
                      <a:endParaRPr lang="en-IN" sz="4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276" marR="26276" marT="262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33830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53273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693400" cy="756285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10693399" cy="1737928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129684" cy="1737383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10693401" cy="1736115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72914B-54AF-980C-95BB-46B37FE30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706" y="273530"/>
            <a:ext cx="6195472" cy="12783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rtl="0">
              <a:lnSpc>
                <a:spcPct val="90000"/>
              </a:lnSpc>
              <a:spcBef>
                <a:spcPct val="0"/>
              </a:spcBef>
            </a:pPr>
            <a:r>
              <a:rPr lang="en-US" sz="39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Assured Return Scheme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2E5145B-BA0D-BBD0-075A-DA08EDBDE7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5907541"/>
              </p:ext>
            </p:extLst>
          </p:nvPr>
        </p:nvGraphicFramePr>
        <p:xfrm>
          <a:off x="1923176" y="2734162"/>
          <a:ext cx="6847047" cy="3778188"/>
        </p:xfrm>
        <a:graphic>
          <a:graphicData uri="http://schemas.openxmlformats.org/drawingml/2006/table">
            <a:tbl>
              <a:tblPr/>
              <a:tblGrid>
                <a:gridCol w="3803333">
                  <a:extLst>
                    <a:ext uri="{9D8B030D-6E8A-4147-A177-3AD203B41FA5}">
                      <a16:colId xmlns:a16="http://schemas.microsoft.com/office/drawing/2014/main" val="130935412"/>
                    </a:ext>
                  </a:extLst>
                </a:gridCol>
                <a:gridCol w="3043714">
                  <a:extLst>
                    <a:ext uri="{9D8B030D-6E8A-4147-A177-3AD203B41FA5}">
                      <a16:colId xmlns:a16="http://schemas.microsoft.com/office/drawing/2014/main" val="1789971866"/>
                    </a:ext>
                  </a:extLst>
                </a:gridCol>
              </a:tblGrid>
              <a:tr h="62969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3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Retail Floors</a:t>
                      </a:r>
                      <a:endParaRPr lang="en-IN" sz="5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194" marR="26194" marT="26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3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Assured Return</a:t>
                      </a:r>
                      <a:endParaRPr lang="en-IN" sz="5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194" marR="26194" marT="26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8418750"/>
                  </a:ext>
                </a:extLst>
              </a:tr>
              <a:tr h="62969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3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Lower Ground Floor</a:t>
                      </a:r>
                      <a:endParaRPr lang="en-US" sz="5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194" marR="26194" marT="26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3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Rs. 150/sqft</a:t>
                      </a:r>
                      <a:endParaRPr lang="en-US" sz="5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194" marR="26194" marT="26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0028162"/>
                  </a:ext>
                </a:extLst>
              </a:tr>
              <a:tr h="62969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3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Upper Ground Floor</a:t>
                      </a:r>
                      <a:endParaRPr lang="en-US" sz="5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194" marR="26194" marT="26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3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Rs. 175/sqft</a:t>
                      </a:r>
                      <a:endParaRPr lang="en-US" sz="5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194" marR="26194" marT="26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1530746"/>
                  </a:ext>
                </a:extLst>
              </a:tr>
              <a:tr h="62969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3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First floor</a:t>
                      </a:r>
                      <a:endParaRPr lang="en-US" sz="5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194" marR="26194" marT="26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3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Rs. 120/sqft</a:t>
                      </a:r>
                      <a:endParaRPr lang="en-US" sz="5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194" marR="26194" marT="26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9202489"/>
                  </a:ext>
                </a:extLst>
              </a:tr>
              <a:tr h="62969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3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Second Floor</a:t>
                      </a:r>
                      <a:endParaRPr lang="en-US" sz="5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194" marR="26194" marT="26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3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Rs. 125/sqft</a:t>
                      </a:r>
                      <a:endParaRPr lang="en-US" sz="5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194" marR="26194" marT="26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3060617"/>
                  </a:ext>
                </a:extLst>
              </a:tr>
              <a:tr h="62969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3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Third Floor</a:t>
                      </a:r>
                      <a:endParaRPr lang="en-US" sz="5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194" marR="26194" marT="26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3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Rs. 100/</a:t>
                      </a:r>
                      <a:r>
                        <a:rPr lang="en-US" sz="3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sqft</a:t>
                      </a:r>
                      <a:endParaRPr lang="en-US" sz="5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194" marR="26194" marT="26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591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8260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336" y="0"/>
            <a:ext cx="10690727" cy="75628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white rectangular sign with blue text&#10;&#10;AI-generated content may be incorrect.">
            <a:extLst>
              <a:ext uri="{FF2B5EF4-FFF2-40B4-BE49-F238E27FC236}">
                <a16:creationId xmlns:a16="http://schemas.microsoft.com/office/drawing/2014/main" id="{9CAD023B-B724-575F-27AD-A7D87EFC5F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81" r="10669" b="-1"/>
          <a:stretch/>
        </p:blipFill>
        <p:spPr>
          <a:xfrm>
            <a:off x="20" y="1413"/>
            <a:ext cx="10693380" cy="756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9026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1118</TotalTime>
  <Words>444</Words>
  <Application>Microsoft Office PowerPoint</Application>
  <PresentationFormat>Custom</PresentationFormat>
  <Paragraphs>118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Aptos Narrow</vt:lpstr>
      <vt:lpstr>Arial</vt:lpstr>
      <vt:lpstr>Calibri</vt:lpstr>
      <vt:lpstr>Times New Roman</vt:lpstr>
      <vt:lpstr>Office Theme</vt:lpstr>
      <vt:lpstr>ATS Kabana High</vt:lpstr>
      <vt:lpstr>INTRODUCTION</vt:lpstr>
      <vt:lpstr>PowerPoint Presentation</vt:lpstr>
      <vt:lpstr>Total Retail Inventory</vt:lpstr>
      <vt:lpstr>Saleable Inventory in Retail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Other Charges</vt:lpstr>
      <vt:lpstr>Assured Return Scheme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PowerPoint - ATS KABANA HIGH__08.01.19</dc:title>
  <dc:creator>Ankita.Gupta</dc:creator>
  <cp:lastModifiedBy>Abhijit Siddhartha</cp:lastModifiedBy>
  <cp:revision>68</cp:revision>
  <dcterms:created xsi:type="dcterms:W3CDTF">2024-04-09T12:25:41Z</dcterms:created>
  <dcterms:modified xsi:type="dcterms:W3CDTF">2025-12-23T12:04:14Z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2020-09-15T00:00:00Z</vt:filetime>
  </property>
  <property fmtid="{D5CDD505-2E9C-101B-9397-08002B2CF9AE}" pid="3" name="LastSaved">
    <vt:filetime>2024-04-09T00:00:00Z</vt:filetime>
  </property>
</Properties>
</file>